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3"/>
  </p:notesMasterIdLst>
  <p:sldIdLst>
    <p:sldId id="269" r:id="rId2"/>
    <p:sldId id="270" r:id="rId3"/>
    <p:sldId id="257" r:id="rId4"/>
    <p:sldId id="264" r:id="rId5"/>
    <p:sldId id="263" r:id="rId6"/>
    <p:sldId id="261" r:id="rId7"/>
    <p:sldId id="267" r:id="rId8"/>
    <p:sldId id="268" r:id="rId9"/>
    <p:sldId id="260" r:id="rId10"/>
    <p:sldId id="265" r:id="rId11"/>
    <p:sldId id="266" r:id="rId1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293"/>
    <a:srgbClr val="004877"/>
    <a:srgbClr val="CD0920"/>
    <a:srgbClr val="E26F2E"/>
    <a:srgbClr val="ED7423"/>
    <a:srgbClr val="261BB6"/>
    <a:srgbClr val="2F22E5"/>
    <a:srgbClr val="333333"/>
    <a:srgbClr val="66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6" autoAdjust="0"/>
    <p:restoredTop sz="94660"/>
  </p:normalViewPr>
  <p:slideViewPr>
    <p:cSldViewPr snapToGrid="0" snapToObjects="1">
      <p:cViewPr>
        <p:scale>
          <a:sx n="80" d="100"/>
          <a:sy n="80" d="100"/>
        </p:scale>
        <p:origin x="-1374"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5B879-301E-ED42-A526-F7D8D9A7FC74}" type="datetimeFigureOut">
              <a:rPr lang="en-US" smtClean="0"/>
              <a:t>7/30/2014</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E2E45-A74F-AA4F-8DC3-A6E2628AE724}" type="slidenum">
              <a:rPr lang="en-US" smtClean="0"/>
              <a:t>‹#›</a:t>
            </a:fld>
            <a:endParaRPr lang="en-US"/>
          </a:p>
        </p:txBody>
      </p:sp>
    </p:spTree>
    <p:extLst>
      <p:ext uri="{BB962C8B-B14F-4D97-AF65-F5344CB8AC3E}">
        <p14:creationId xmlns:p14="http://schemas.microsoft.com/office/powerpoint/2010/main" val="3661582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1326364" y="1115238"/>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Insert Bar Sub Text</a:t>
            </a:r>
            <a:endParaRPr lang="en-US" sz="2000" baseline="0" dirty="0">
              <a:solidFill>
                <a:schemeClr val="bg1"/>
              </a:solidFill>
              <a:latin typeface="Arial"/>
            </a:endParaRPr>
          </a:p>
        </p:txBody>
      </p:sp>
      <p:sp>
        <p:nvSpPr>
          <p:cNvPr id="8" name="TextBox 7"/>
          <p:cNvSpPr txBox="1"/>
          <p:nvPr userDrawn="1"/>
        </p:nvSpPr>
        <p:spPr>
          <a:xfrm>
            <a:off x="752546" y="314299"/>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Insert Headline</a:t>
            </a:r>
            <a:endParaRPr lang="en-US" sz="2800" baseline="0" dirty="0">
              <a:solidFill>
                <a:srgbClr val="666666"/>
              </a:solidFill>
              <a:latin typeface="Arial"/>
            </a:endParaRPr>
          </a:p>
        </p:txBody>
      </p:sp>
      <p:sp>
        <p:nvSpPr>
          <p:cNvPr id="9" name="TextBox 8"/>
          <p:cNvSpPr txBox="1"/>
          <p:nvPr userDrawn="1"/>
        </p:nvSpPr>
        <p:spPr>
          <a:xfrm>
            <a:off x="752546" y="1840950"/>
            <a:ext cx="6735297" cy="3069487"/>
          </a:xfrm>
          <a:prstGeom prst="rect">
            <a:avLst/>
          </a:prstGeom>
          <a:noFill/>
        </p:spPr>
        <p:txBody>
          <a:bodyPr wrap="square" lIns="0" tIns="0" rIns="0" bIns="0" numCol="2" spcCol="228600" rtlCol="0">
            <a:noAutofit/>
          </a:bodyPr>
          <a:lstStyle/>
          <a:p>
            <a:pPr>
              <a:lnSpc>
                <a:spcPts val="1300"/>
              </a:lnSpc>
              <a:spcAft>
                <a:spcPts val="900"/>
              </a:spcAft>
            </a:pPr>
            <a:r>
              <a:rPr lang="en-US" sz="1200" b="1" i="0" baseline="0" dirty="0" smtClean="0">
                <a:solidFill>
                  <a:srgbClr val="CD0920"/>
                </a:solidFill>
                <a:latin typeface="Arial"/>
              </a:rPr>
              <a:t>Subhead</a:t>
            </a:r>
          </a:p>
          <a:p>
            <a:pPr>
              <a:lnSpc>
                <a:spcPts val="1400"/>
              </a:lnSpc>
              <a:spcBef>
                <a:spcPts val="0"/>
              </a:spcBef>
              <a:spcAft>
                <a:spcPts val="900"/>
              </a:spcAft>
            </a:pPr>
            <a:r>
              <a:rPr lang="en-US" sz="1100" b="0" i="0" baseline="0" dirty="0" smtClean="0">
                <a:solidFill>
                  <a:srgbClr val="333333"/>
                </a:solidFill>
                <a:latin typeface="Arial"/>
              </a:rPr>
              <a:t>Insert body </a:t>
            </a:r>
            <a:r>
              <a:rPr lang="en-US" sz="1100" b="0" i="0" baseline="0" dirty="0" err="1" smtClean="0">
                <a:solidFill>
                  <a:srgbClr val="333333"/>
                </a:solidFill>
                <a:latin typeface="Arial"/>
              </a:rPr>
              <a:t>textjknm</a:t>
            </a:r>
            <a:r>
              <a:rPr lang="en-US" sz="1100" b="0" i="0" baseline="0" dirty="0" smtClean="0">
                <a:solidFill>
                  <a:srgbClr val="333333"/>
                </a:solidFill>
                <a:latin typeface="Arial"/>
              </a:rPr>
              <a:t>, v </a:t>
            </a:r>
            <a:r>
              <a:rPr lang="en-US" sz="1100" b="0" i="0" baseline="0" dirty="0" err="1" smtClean="0">
                <a:solidFill>
                  <a:srgbClr val="333333"/>
                </a:solidFill>
                <a:latin typeface="Arial"/>
              </a:rPr>
              <a:t>cjnm</a:t>
            </a:r>
            <a:r>
              <a:rPr lang="en-US" sz="1100" b="0" i="0" baseline="0" dirty="0" smtClean="0">
                <a:solidFill>
                  <a:srgbClr val="333333"/>
                </a:solidFill>
                <a:latin typeface="Arial"/>
              </a:rPr>
              <a:t> cv </a:t>
            </a:r>
            <a:r>
              <a:rPr lang="en-US" sz="1100" b="0" i="0" baseline="0" dirty="0" err="1" smtClean="0">
                <a:solidFill>
                  <a:srgbClr val="333333"/>
                </a:solidFill>
                <a:latin typeface="Arial"/>
              </a:rPr>
              <a:t>kjnm</a:t>
            </a:r>
            <a:r>
              <a:rPr lang="en-US" sz="1100" b="0" i="0" baseline="0" dirty="0" smtClean="0">
                <a:solidFill>
                  <a:srgbClr val="333333"/>
                </a:solidFill>
                <a:latin typeface="Arial"/>
              </a:rPr>
              <a:t> v </a:t>
            </a:r>
            <a:r>
              <a:rPr lang="en-US" sz="1100" b="0" i="0" baseline="0" dirty="0" err="1" smtClean="0">
                <a:solidFill>
                  <a:srgbClr val="333333"/>
                </a:solidFill>
                <a:latin typeface="Arial"/>
              </a:rPr>
              <a:t>cjknm</a:t>
            </a:r>
            <a:r>
              <a:rPr lang="en-US" sz="1100" b="0" i="0" baseline="0" dirty="0" smtClean="0">
                <a:solidFill>
                  <a:srgbClr val="333333"/>
                </a:solidFill>
                <a:latin typeface="Arial"/>
              </a:rPr>
              <a:t> </a:t>
            </a:r>
            <a:r>
              <a:rPr lang="en-US" sz="1100" b="0" i="0" baseline="0" dirty="0" err="1" smtClean="0">
                <a:solidFill>
                  <a:srgbClr val="333333"/>
                </a:solidFill>
                <a:latin typeface="Arial"/>
              </a:rPr>
              <a:t>Lorem</a:t>
            </a:r>
            <a:r>
              <a:rPr lang="en-US" sz="1100" b="0" i="0" baseline="0" dirty="0" smtClean="0">
                <a:solidFill>
                  <a:srgbClr val="333333"/>
                </a:solidFill>
                <a:latin typeface="Arial"/>
              </a:rPr>
              <a:t> </a:t>
            </a:r>
            <a:r>
              <a:rPr lang="en-US" sz="1100" b="0" i="0" baseline="0" dirty="0" err="1" smtClean="0">
                <a:solidFill>
                  <a:srgbClr val="333333"/>
                </a:solidFill>
                <a:latin typeface="Arial"/>
              </a:rPr>
              <a:t>ipsum</a:t>
            </a:r>
            <a:r>
              <a:rPr lang="en-US" sz="1100" b="0" i="0" baseline="0" dirty="0" smtClean="0">
                <a:solidFill>
                  <a:srgbClr val="333333"/>
                </a:solidFill>
                <a:latin typeface="Arial"/>
              </a:rPr>
              <a:t> dolor sit </a:t>
            </a:r>
            <a:r>
              <a:rPr lang="en-US" sz="1100" b="0" i="0" baseline="0" dirty="0" err="1" smtClean="0">
                <a:solidFill>
                  <a:srgbClr val="333333"/>
                </a:solidFill>
                <a:latin typeface="Arial"/>
              </a:rPr>
              <a:t>amet</a:t>
            </a:r>
            <a:r>
              <a:rPr lang="en-US" sz="1100" b="0" i="0" baseline="0" dirty="0" smtClean="0">
                <a:solidFill>
                  <a:srgbClr val="333333"/>
                </a:solidFill>
                <a:latin typeface="Arial"/>
              </a:rPr>
              <a:t>, </a:t>
            </a:r>
            <a:r>
              <a:rPr lang="en-US" sz="1100" b="0" i="0" baseline="0" dirty="0" err="1" smtClean="0">
                <a:solidFill>
                  <a:srgbClr val="333333"/>
                </a:solidFill>
                <a:latin typeface="Arial"/>
              </a:rPr>
              <a:t>consectetur</a:t>
            </a:r>
            <a:r>
              <a:rPr lang="en-US" sz="1100" b="0" i="0" baseline="0" dirty="0" smtClean="0">
                <a:solidFill>
                  <a:srgbClr val="333333"/>
                </a:solidFill>
                <a:latin typeface="Arial"/>
              </a:rPr>
              <a:t> </a:t>
            </a:r>
            <a:r>
              <a:rPr lang="en-US" sz="1100" b="0" i="0" baseline="0" dirty="0" err="1" smtClean="0">
                <a:solidFill>
                  <a:srgbClr val="333333"/>
                </a:solidFill>
                <a:latin typeface="Arial"/>
              </a:rPr>
              <a:t>adipiscing</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pellentesque</a:t>
            </a:r>
            <a:r>
              <a:rPr lang="en-US" sz="1100" b="0" i="0" baseline="0" dirty="0" smtClean="0">
                <a:solidFill>
                  <a:srgbClr val="333333"/>
                </a:solidFill>
                <a:latin typeface="Arial"/>
              </a:rPr>
              <a:t> </a:t>
            </a:r>
            <a:r>
              <a:rPr lang="en-US" sz="1100" b="0" i="0" baseline="0" dirty="0" err="1" smtClean="0">
                <a:solidFill>
                  <a:srgbClr val="333333"/>
                </a:solidFill>
                <a:latin typeface="Arial"/>
              </a:rPr>
              <a:t>eros</a:t>
            </a:r>
            <a:r>
              <a:rPr lang="en-US" sz="1100" b="0" i="0" baseline="0" dirty="0" smtClean="0">
                <a:solidFill>
                  <a:srgbClr val="333333"/>
                </a:solidFill>
                <a:latin typeface="Arial"/>
              </a:rPr>
              <a:t> in </a:t>
            </a:r>
            <a:r>
              <a:rPr lang="en-US" sz="1100" b="0" i="0" baseline="0" dirty="0" err="1" smtClean="0">
                <a:solidFill>
                  <a:srgbClr val="333333"/>
                </a:solidFill>
                <a:latin typeface="Arial"/>
              </a:rPr>
              <a:t>metus</a:t>
            </a:r>
            <a:r>
              <a:rPr lang="en-US" sz="1100" b="0" i="0" baseline="0" dirty="0" smtClean="0">
                <a:solidFill>
                  <a:srgbClr val="333333"/>
                </a:solidFill>
                <a:latin typeface="Arial"/>
              </a:rPr>
              <a:t>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ac </a:t>
            </a:r>
            <a:r>
              <a:rPr lang="en-US" sz="1100" b="0" i="0" baseline="0" dirty="0" err="1" smtClean="0">
                <a:solidFill>
                  <a:srgbClr val="333333"/>
                </a:solidFill>
                <a:latin typeface="Arial"/>
              </a:rPr>
              <a:t>suscipit</a:t>
            </a:r>
            <a:r>
              <a:rPr lang="en-US" sz="1100" b="0" i="0" baseline="0" dirty="0" smtClean="0">
                <a:solidFill>
                  <a:srgbClr val="333333"/>
                </a:solidFill>
                <a:latin typeface="Arial"/>
              </a:rPr>
              <a:t> </a:t>
            </a:r>
            <a:r>
              <a:rPr lang="en-US" sz="1100" b="0" i="0" baseline="0" dirty="0" err="1" smtClean="0">
                <a:solidFill>
                  <a:srgbClr val="333333"/>
                </a:solidFill>
                <a:latin typeface="Arial"/>
              </a:rPr>
              <a:t>erat</a:t>
            </a:r>
            <a:r>
              <a:rPr lang="en-US" sz="1100" b="0" i="0" baseline="0" dirty="0" smtClean="0">
                <a:solidFill>
                  <a:srgbClr val="333333"/>
                </a:solidFill>
                <a:latin typeface="Arial"/>
              </a:rPr>
              <a:t> </a:t>
            </a:r>
            <a:r>
              <a:rPr lang="en-US" sz="1100" b="0" i="0" baseline="0" dirty="0" err="1" smtClean="0">
                <a:solidFill>
                  <a:srgbClr val="333333"/>
                </a:solidFill>
                <a:latin typeface="Arial"/>
              </a:rPr>
              <a:t>convallis</a:t>
            </a:r>
            <a:r>
              <a:rPr lang="en-US" sz="1100" b="0" i="0" baseline="0" dirty="0" smtClean="0">
                <a:solidFill>
                  <a:srgbClr val="333333"/>
                </a:solidFill>
                <a:latin typeface="Arial"/>
              </a:rPr>
              <a:t>. </a:t>
            </a:r>
          </a:p>
          <a:p>
            <a:pPr>
              <a:lnSpc>
                <a:spcPts val="1400"/>
              </a:lnSpc>
              <a:spcBef>
                <a:spcPts val="0"/>
              </a:spcBef>
              <a:spcAft>
                <a:spcPts val="900"/>
              </a:spcAft>
            </a:pP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vestibulum</a:t>
            </a:r>
            <a:r>
              <a:rPr lang="en-US" sz="1100" b="0" i="0" baseline="0" dirty="0" smtClean="0">
                <a:solidFill>
                  <a:srgbClr val="333333"/>
                </a:solidFill>
                <a:latin typeface="Arial"/>
              </a:rPr>
              <a:t> </a:t>
            </a:r>
            <a:r>
              <a:rPr lang="en-US" sz="1100" b="0" i="0" baseline="0" dirty="0" err="1" smtClean="0">
                <a:solidFill>
                  <a:srgbClr val="333333"/>
                </a:solidFill>
                <a:latin typeface="Arial"/>
              </a:rPr>
              <a:t>turpis</a:t>
            </a:r>
            <a:r>
              <a:rPr lang="en-US" sz="1100" b="0" i="0" baseline="0" dirty="0" smtClean="0">
                <a:solidFill>
                  <a:srgbClr val="333333"/>
                </a:solidFill>
                <a:latin typeface="Arial"/>
              </a:rPr>
              <a:t> </a:t>
            </a:r>
            <a:r>
              <a:rPr lang="en-US" sz="1100" b="0" i="0" baseline="0" dirty="0" err="1" smtClean="0">
                <a:solidFill>
                  <a:srgbClr val="333333"/>
                </a:solidFill>
                <a:latin typeface="Arial"/>
              </a:rPr>
              <a:t>vel</a:t>
            </a:r>
            <a:r>
              <a:rPr lang="en-US" sz="1100" b="0" i="0" baseline="0" dirty="0" smtClean="0">
                <a:solidFill>
                  <a:srgbClr val="333333"/>
                </a:solidFill>
                <a:latin typeface="Arial"/>
              </a:rPr>
              <a:t> </a:t>
            </a:r>
            <a:r>
              <a:rPr lang="en-US" sz="1100" b="0" i="0" baseline="0" dirty="0" err="1" smtClean="0">
                <a:solidFill>
                  <a:srgbClr val="333333"/>
                </a:solidFill>
                <a:latin typeface="Arial"/>
              </a:rPr>
              <a:t>purus</a:t>
            </a:r>
            <a:r>
              <a:rPr lang="en-US" sz="1100" b="0" i="0" baseline="0" dirty="0" smtClean="0">
                <a:solidFill>
                  <a:srgbClr val="333333"/>
                </a:solidFill>
                <a:latin typeface="Arial"/>
              </a:rPr>
              <a:t> </a:t>
            </a:r>
            <a:r>
              <a:rPr lang="en-US" sz="1100" b="0" i="0" baseline="0" dirty="0" err="1" smtClean="0">
                <a:solidFill>
                  <a:srgbClr val="333333"/>
                </a:solidFill>
                <a:latin typeface="Arial"/>
              </a:rPr>
              <a:t>placerat</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dignissim</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varius</a:t>
            </a:r>
            <a:r>
              <a:rPr lang="en-US" sz="1100" b="0" i="0" baseline="0" dirty="0" smtClean="0">
                <a:solidFill>
                  <a:srgbClr val="333333"/>
                </a:solidFill>
                <a:latin typeface="Arial"/>
              </a:rPr>
              <a:t>. Maecenas </a:t>
            </a:r>
            <a:r>
              <a:rPr lang="en-US" sz="1100" b="0" i="0" baseline="0" dirty="0" err="1" smtClean="0">
                <a:solidFill>
                  <a:srgbClr val="333333"/>
                </a:solidFill>
                <a:latin typeface="Arial"/>
              </a:rPr>
              <a:t>euismod</a:t>
            </a:r>
            <a:r>
              <a:rPr lang="en-US" sz="1100" b="0" i="0" baseline="0" dirty="0" smtClean="0">
                <a:solidFill>
                  <a:srgbClr val="333333"/>
                </a:solidFill>
                <a:latin typeface="Arial"/>
              </a:rPr>
              <a:t>, </a:t>
            </a:r>
            <a:r>
              <a:rPr lang="en-US" sz="1100" b="0" i="0" baseline="0" dirty="0" err="1" smtClean="0">
                <a:solidFill>
                  <a:srgbClr val="333333"/>
                </a:solidFill>
                <a:latin typeface="Arial"/>
              </a:rPr>
              <a:t>enim</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vehicula</a:t>
            </a:r>
            <a:r>
              <a:rPr lang="en-US" sz="1100" b="0" i="0" baseline="0" dirty="0" smtClean="0">
                <a:solidFill>
                  <a:srgbClr val="333333"/>
                </a:solidFill>
                <a:latin typeface="Arial"/>
              </a:rPr>
              <a:t> </a:t>
            </a:r>
            <a:r>
              <a:rPr lang="en-US" sz="1100" b="0" i="0" baseline="0" dirty="0" err="1" smtClean="0">
                <a:solidFill>
                  <a:srgbClr val="333333"/>
                </a:solidFill>
                <a:latin typeface="Arial"/>
              </a:rPr>
              <a:t>tristique</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risus</a:t>
            </a:r>
            <a:r>
              <a:rPr lang="en-US" sz="1100" b="0" i="0" baseline="0" dirty="0" smtClean="0">
                <a:solidFill>
                  <a:srgbClr val="333333"/>
                </a:solidFill>
                <a:latin typeface="Arial"/>
              </a:rPr>
              <a:t> </a:t>
            </a:r>
            <a:r>
              <a:rPr lang="en-US" sz="1100" b="0" i="0" baseline="0" dirty="0" err="1" smtClean="0">
                <a:solidFill>
                  <a:srgbClr val="333333"/>
                </a:solidFill>
                <a:latin typeface="Arial"/>
              </a:rPr>
              <a:t>ultrices</a:t>
            </a:r>
            <a:r>
              <a:rPr lang="en-US" sz="1100" b="0" i="0" baseline="0" dirty="0" smtClean="0">
                <a:solidFill>
                  <a:srgbClr val="333333"/>
                </a:solidFill>
                <a:latin typeface="Arial"/>
              </a:rPr>
              <a:t> dolor, </a:t>
            </a:r>
            <a:r>
              <a:rPr lang="en-US" sz="1100" b="0" i="0" baseline="0" dirty="0" err="1" smtClean="0">
                <a:solidFill>
                  <a:srgbClr val="333333"/>
                </a:solidFill>
                <a:latin typeface="Arial"/>
              </a:rPr>
              <a:t>eu</a:t>
            </a:r>
            <a:r>
              <a:rPr lang="en-US" sz="1100" b="0" i="0" baseline="0" dirty="0" smtClean="0">
                <a:solidFill>
                  <a:srgbClr val="333333"/>
                </a:solidFill>
                <a:latin typeface="Arial"/>
              </a:rPr>
              <a:t> </a:t>
            </a:r>
            <a:r>
              <a:rPr lang="en-US" sz="1100" b="0" i="0" baseline="0" dirty="0" err="1" smtClean="0">
                <a:solidFill>
                  <a:srgbClr val="333333"/>
                </a:solidFill>
                <a:latin typeface="Arial"/>
              </a:rPr>
              <a:t>euismod</a:t>
            </a:r>
            <a:r>
              <a:rPr lang="en-US" sz="1100" b="0" i="0" baseline="0" dirty="0" smtClean="0">
                <a:solidFill>
                  <a:srgbClr val="333333"/>
                </a:solidFill>
                <a:latin typeface="Arial"/>
              </a:rPr>
              <a:t> ante quam vitae </a:t>
            </a:r>
            <a:r>
              <a:rPr lang="en-US" sz="1100" b="0" i="0" baseline="0" dirty="0" err="1" smtClean="0">
                <a:solidFill>
                  <a:srgbClr val="333333"/>
                </a:solidFill>
                <a:latin typeface="Arial"/>
              </a:rPr>
              <a:t>augue</a:t>
            </a:r>
            <a:r>
              <a:rPr lang="en-US" sz="1100" b="0" i="0" baseline="0" dirty="0" smtClean="0">
                <a:solidFill>
                  <a:srgbClr val="333333"/>
                </a:solidFill>
                <a:latin typeface="Arial"/>
              </a:rPr>
              <a:t>. Integer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t>
            </a:r>
            <a:r>
              <a:rPr lang="en-US" sz="1100" b="0" i="0" baseline="0" dirty="0" err="1" smtClean="0">
                <a:solidFill>
                  <a:srgbClr val="333333"/>
                </a:solidFill>
                <a:latin typeface="Arial"/>
              </a:rPr>
              <a:t>commodo</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 </a:t>
            </a:r>
            <a:r>
              <a:rPr lang="en-US" sz="1100" b="0" i="0" baseline="0" dirty="0" err="1" smtClean="0">
                <a:solidFill>
                  <a:srgbClr val="333333"/>
                </a:solidFill>
                <a:latin typeface="Arial"/>
              </a:rPr>
              <a:t>imperdiet</a:t>
            </a:r>
            <a:r>
              <a:rPr lang="en-US" sz="1100" b="0" i="0" baseline="0" dirty="0" smtClean="0">
                <a:solidFill>
                  <a:srgbClr val="333333"/>
                </a:solidFill>
                <a:latin typeface="Arial"/>
              </a:rPr>
              <a:t> ligula </a:t>
            </a:r>
            <a:r>
              <a:rPr lang="en-US" sz="1100" b="0" i="0" baseline="0" dirty="0" err="1" smtClean="0">
                <a:solidFill>
                  <a:srgbClr val="333333"/>
                </a:solidFill>
                <a:latin typeface="Arial"/>
              </a:rPr>
              <a:t>porttitor</a:t>
            </a:r>
            <a:r>
              <a:rPr lang="en-US" sz="1100" b="0" i="0" baseline="0" dirty="0" smtClean="0">
                <a:solidFill>
                  <a:srgbClr val="333333"/>
                </a:solidFill>
                <a:latin typeface="Arial"/>
              </a:rPr>
              <a:t> ac. </a:t>
            </a:r>
          </a:p>
          <a:p>
            <a:pPr>
              <a:lnSpc>
                <a:spcPts val="1400"/>
              </a:lnSpc>
              <a:spcBef>
                <a:spcPts val="0"/>
              </a:spcBef>
              <a:spcAft>
                <a:spcPts val="900"/>
              </a:spcAft>
            </a:pPr>
            <a:r>
              <a:rPr lang="en-US" sz="1100" b="0" i="0" baseline="0" dirty="0" smtClean="0">
                <a:solidFill>
                  <a:srgbClr val="333333"/>
                </a:solidFill>
                <a:latin typeface="Arial"/>
              </a:rPr>
              <a:t>Insert body </a:t>
            </a:r>
            <a:r>
              <a:rPr lang="en-US" sz="1100" b="0" i="0" baseline="0" dirty="0" err="1" smtClean="0">
                <a:solidFill>
                  <a:srgbClr val="333333"/>
                </a:solidFill>
                <a:latin typeface="Arial"/>
              </a:rPr>
              <a:t>textjknm</a:t>
            </a:r>
            <a:r>
              <a:rPr lang="en-US" sz="1100" b="0" i="0" baseline="0" dirty="0" smtClean="0">
                <a:solidFill>
                  <a:srgbClr val="333333"/>
                </a:solidFill>
                <a:latin typeface="Arial"/>
              </a:rPr>
              <a:t>, v </a:t>
            </a:r>
            <a:r>
              <a:rPr lang="en-US" sz="1100" b="0" i="0" baseline="0" dirty="0" err="1" smtClean="0">
                <a:solidFill>
                  <a:srgbClr val="333333"/>
                </a:solidFill>
                <a:latin typeface="Arial"/>
              </a:rPr>
              <a:t>cjnm</a:t>
            </a:r>
            <a:r>
              <a:rPr lang="en-US" sz="1100" b="0" i="0" baseline="0" dirty="0" smtClean="0">
                <a:solidFill>
                  <a:srgbClr val="333333"/>
                </a:solidFill>
                <a:latin typeface="Arial"/>
              </a:rPr>
              <a:t> cv </a:t>
            </a:r>
            <a:r>
              <a:rPr lang="en-US" sz="1100" b="0" i="0" baseline="0" dirty="0" err="1" smtClean="0">
                <a:solidFill>
                  <a:srgbClr val="333333"/>
                </a:solidFill>
                <a:latin typeface="Arial"/>
              </a:rPr>
              <a:t>kjnm</a:t>
            </a:r>
            <a:r>
              <a:rPr lang="en-US" sz="1100" b="0" i="0" baseline="0" dirty="0" smtClean="0">
                <a:solidFill>
                  <a:srgbClr val="333333"/>
                </a:solidFill>
                <a:latin typeface="Arial"/>
              </a:rPr>
              <a:t> v </a:t>
            </a:r>
            <a:r>
              <a:rPr lang="en-US" sz="1100" b="0" i="0" baseline="0" dirty="0" err="1" smtClean="0">
                <a:solidFill>
                  <a:srgbClr val="333333"/>
                </a:solidFill>
                <a:latin typeface="Arial"/>
              </a:rPr>
              <a:t>cjknm</a:t>
            </a:r>
            <a:r>
              <a:rPr lang="en-US" sz="1100" b="0" i="0" baseline="0" dirty="0" smtClean="0">
                <a:solidFill>
                  <a:srgbClr val="333333"/>
                </a:solidFill>
                <a:latin typeface="Arial"/>
              </a:rPr>
              <a:t> </a:t>
            </a:r>
            <a:r>
              <a:rPr lang="en-US" sz="1100" b="0" i="0" baseline="0" dirty="0" err="1" smtClean="0">
                <a:solidFill>
                  <a:srgbClr val="333333"/>
                </a:solidFill>
                <a:latin typeface="Arial"/>
              </a:rPr>
              <a:t>Lorem</a:t>
            </a:r>
            <a:r>
              <a:rPr lang="en-US" sz="1100" b="0" i="0" baseline="0" dirty="0" smtClean="0">
                <a:solidFill>
                  <a:srgbClr val="333333"/>
                </a:solidFill>
                <a:latin typeface="Arial"/>
              </a:rPr>
              <a:t> </a:t>
            </a:r>
            <a:r>
              <a:rPr lang="en-US" sz="1100" b="0" i="0" baseline="0" dirty="0" err="1" smtClean="0">
                <a:solidFill>
                  <a:srgbClr val="333333"/>
                </a:solidFill>
                <a:latin typeface="Arial"/>
              </a:rPr>
              <a:t>ipsum</a:t>
            </a:r>
            <a:r>
              <a:rPr lang="en-US" sz="1100" b="0" i="0" baseline="0" dirty="0" smtClean="0">
                <a:solidFill>
                  <a:srgbClr val="333333"/>
                </a:solidFill>
                <a:latin typeface="Arial"/>
              </a:rPr>
              <a:t> dolor sit </a:t>
            </a:r>
            <a:r>
              <a:rPr lang="en-US" sz="1100" b="0" i="0" baseline="0" dirty="0" err="1" smtClean="0">
                <a:solidFill>
                  <a:srgbClr val="333333"/>
                </a:solidFill>
                <a:latin typeface="Arial"/>
              </a:rPr>
              <a:t>amet</a:t>
            </a:r>
            <a:r>
              <a:rPr lang="en-US" sz="1100" b="0" i="0" baseline="0" dirty="0" smtClean="0">
                <a:solidFill>
                  <a:srgbClr val="333333"/>
                </a:solidFill>
                <a:latin typeface="Arial"/>
              </a:rPr>
              <a:t>, </a:t>
            </a:r>
            <a:r>
              <a:rPr lang="en-US" sz="1100" b="0" i="0" baseline="0" dirty="0" err="1" smtClean="0">
                <a:solidFill>
                  <a:srgbClr val="333333"/>
                </a:solidFill>
                <a:latin typeface="Arial"/>
              </a:rPr>
              <a:t>consectetur</a:t>
            </a:r>
            <a:r>
              <a:rPr lang="en-US" sz="1100" b="0" i="0" baseline="0" dirty="0" smtClean="0">
                <a:solidFill>
                  <a:srgbClr val="333333"/>
                </a:solidFill>
                <a:latin typeface="Arial"/>
              </a:rPr>
              <a:t> </a:t>
            </a:r>
            <a:r>
              <a:rPr lang="en-US" sz="1100" b="0" i="0" baseline="0" dirty="0" err="1" smtClean="0">
                <a:solidFill>
                  <a:srgbClr val="333333"/>
                </a:solidFill>
                <a:latin typeface="Arial"/>
              </a:rPr>
              <a:t>adipiscing</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pellentesque</a:t>
            </a:r>
            <a:r>
              <a:rPr lang="en-US" sz="1100" b="0" i="0" baseline="0" dirty="0" smtClean="0">
                <a:solidFill>
                  <a:srgbClr val="333333"/>
                </a:solidFill>
                <a:latin typeface="Arial"/>
              </a:rPr>
              <a:t> </a:t>
            </a:r>
            <a:r>
              <a:rPr lang="en-US" sz="1100" b="0" i="0" baseline="0" dirty="0" err="1" smtClean="0">
                <a:solidFill>
                  <a:srgbClr val="333333"/>
                </a:solidFill>
                <a:latin typeface="Arial"/>
              </a:rPr>
              <a:t>eros</a:t>
            </a:r>
            <a:r>
              <a:rPr lang="en-US" sz="1100" b="0" i="0" baseline="0" dirty="0" smtClean="0">
                <a:solidFill>
                  <a:srgbClr val="333333"/>
                </a:solidFill>
                <a:latin typeface="Arial"/>
              </a:rPr>
              <a:t> in </a:t>
            </a:r>
            <a:r>
              <a:rPr lang="en-US" sz="1100" b="0" i="0" baseline="0" dirty="0" err="1" smtClean="0">
                <a:solidFill>
                  <a:srgbClr val="333333"/>
                </a:solidFill>
                <a:latin typeface="Arial"/>
              </a:rPr>
              <a:t>metus</a:t>
            </a:r>
            <a:r>
              <a:rPr lang="en-US" sz="1100" b="0" i="0" baseline="0" dirty="0" smtClean="0">
                <a:solidFill>
                  <a:srgbClr val="333333"/>
                </a:solidFill>
                <a:latin typeface="Arial"/>
              </a:rPr>
              <a:t>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ac </a:t>
            </a:r>
            <a:r>
              <a:rPr lang="en-US" sz="1100" b="0" i="0" baseline="0" dirty="0" err="1" smtClean="0">
                <a:solidFill>
                  <a:srgbClr val="333333"/>
                </a:solidFill>
                <a:latin typeface="Arial"/>
              </a:rPr>
              <a:t>suscipit</a:t>
            </a:r>
            <a:r>
              <a:rPr lang="en-US" sz="1100" b="0" i="0" baseline="0" dirty="0" smtClean="0">
                <a:solidFill>
                  <a:srgbClr val="333333"/>
                </a:solidFill>
                <a:latin typeface="Arial"/>
              </a:rPr>
              <a:t> </a:t>
            </a:r>
            <a:r>
              <a:rPr lang="en-US" sz="1100" b="0" i="0" baseline="0" dirty="0" err="1" smtClean="0">
                <a:solidFill>
                  <a:srgbClr val="333333"/>
                </a:solidFill>
                <a:latin typeface="Arial"/>
              </a:rPr>
              <a:t>erat</a:t>
            </a:r>
            <a:r>
              <a:rPr lang="en-US" sz="1100" b="0" i="0" baseline="0" dirty="0" smtClean="0">
                <a:solidFill>
                  <a:srgbClr val="333333"/>
                </a:solidFill>
                <a:latin typeface="Arial"/>
              </a:rPr>
              <a:t> </a:t>
            </a:r>
            <a:r>
              <a:rPr lang="en-US" sz="1100" b="0" i="0" baseline="0" dirty="0" err="1" smtClean="0">
                <a:solidFill>
                  <a:srgbClr val="333333"/>
                </a:solidFill>
                <a:latin typeface="Arial"/>
              </a:rPr>
              <a:t>convallis</a:t>
            </a:r>
            <a:r>
              <a:rPr lang="en-US" sz="1100" b="0" i="0" baseline="0" dirty="0" smtClean="0">
                <a:solidFill>
                  <a:srgbClr val="333333"/>
                </a:solidFill>
                <a:latin typeface="Arial"/>
              </a:rPr>
              <a:t>. </a:t>
            </a:r>
          </a:p>
          <a:p>
            <a:pPr>
              <a:lnSpc>
                <a:spcPts val="1400"/>
              </a:lnSpc>
              <a:spcBef>
                <a:spcPts val="0"/>
              </a:spcBef>
              <a:spcAft>
                <a:spcPts val="900"/>
              </a:spcAft>
            </a:pP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vestibulum</a:t>
            </a:r>
            <a:r>
              <a:rPr lang="en-US" sz="1100" b="0" i="0" baseline="0" dirty="0" smtClean="0">
                <a:solidFill>
                  <a:srgbClr val="333333"/>
                </a:solidFill>
                <a:latin typeface="Arial"/>
              </a:rPr>
              <a:t> </a:t>
            </a:r>
            <a:r>
              <a:rPr lang="en-US" sz="1100" b="0" i="0" baseline="0" dirty="0" err="1" smtClean="0">
                <a:solidFill>
                  <a:srgbClr val="333333"/>
                </a:solidFill>
                <a:latin typeface="Arial"/>
              </a:rPr>
              <a:t>turpis</a:t>
            </a:r>
            <a:r>
              <a:rPr lang="en-US" sz="1100" b="0" i="0" baseline="0" dirty="0" smtClean="0">
                <a:solidFill>
                  <a:srgbClr val="333333"/>
                </a:solidFill>
                <a:latin typeface="Arial"/>
              </a:rPr>
              <a:t> </a:t>
            </a:r>
            <a:r>
              <a:rPr lang="en-US" sz="1100" b="0" i="0" baseline="0" dirty="0" err="1" smtClean="0">
                <a:solidFill>
                  <a:srgbClr val="333333"/>
                </a:solidFill>
                <a:latin typeface="Arial"/>
              </a:rPr>
              <a:t>vel</a:t>
            </a:r>
            <a:r>
              <a:rPr lang="en-US" sz="1100" b="0" i="0" baseline="0" dirty="0" smtClean="0">
                <a:solidFill>
                  <a:srgbClr val="333333"/>
                </a:solidFill>
                <a:latin typeface="Arial"/>
              </a:rPr>
              <a:t> </a:t>
            </a:r>
            <a:r>
              <a:rPr lang="en-US" sz="1100" b="0" i="0" baseline="0" dirty="0" err="1" smtClean="0">
                <a:solidFill>
                  <a:srgbClr val="333333"/>
                </a:solidFill>
                <a:latin typeface="Arial"/>
              </a:rPr>
              <a:t>purus</a:t>
            </a:r>
            <a:r>
              <a:rPr lang="en-US" sz="1100" b="0" i="0" baseline="0" dirty="0" smtClean="0">
                <a:solidFill>
                  <a:srgbClr val="333333"/>
                </a:solidFill>
                <a:latin typeface="Arial"/>
              </a:rPr>
              <a:t> </a:t>
            </a:r>
            <a:r>
              <a:rPr lang="en-US" sz="1100" b="0" i="0" baseline="0" dirty="0" err="1" smtClean="0">
                <a:solidFill>
                  <a:srgbClr val="333333"/>
                </a:solidFill>
                <a:latin typeface="Arial"/>
              </a:rPr>
              <a:t>placerat</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dignissim</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varius</a:t>
            </a:r>
            <a:r>
              <a:rPr lang="en-US" sz="1100" b="0" i="0" baseline="0" dirty="0" smtClean="0">
                <a:solidFill>
                  <a:srgbClr val="333333"/>
                </a:solidFill>
                <a:latin typeface="Arial"/>
              </a:rPr>
              <a:t>. Maecenas </a:t>
            </a:r>
            <a:r>
              <a:rPr lang="en-US" sz="1100" b="0" i="0" baseline="0" dirty="0" err="1" smtClean="0">
                <a:solidFill>
                  <a:srgbClr val="333333"/>
                </a:solidFill>
                <a:latin typeface="Arial"/>
              </a:rPr>
              <a:t>euismod</a:t>
            </a:r>
            <a:r>
              <a:rPr lang="en-US" sz="1100" b="0" i="0" baseline="0" dirty="0" smtClean="0">
                <a:solidFill>
                  <a:srgbClr val="333333"/>
                </a:solidFill>
                <a:latin typeface="Arial"/>
              </a:rPr>
              <a:t>, </a:t>
            </a:r>
            <a:r>
              <a:rPr lang="en-US" sz="1100" b="0" i="0" baseline="0" dirty="0" err="1" smtClean="0">
                <a:solidFill>
                  <a:srgbClr val="333333"/>
                </a:solidFill>
                <a:latin typeface="Arial"/>
              </a:rPr>
              <a:t>enim</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vehicula</a:t>
            </a:r>
            <a:r>
              <a:rPr lang="en-US" sz="1100" b="0" i="0" baseline="0" dirty="0" smtClean="0">
                <a:solidFill>
                  <a:srgbClr val="333333"/>
                </a:solidFill>
                <a:latin typeface="Arial"/>
              </a:rPr>
              <a:t> </a:t>
            </a:r>
            <a:r>
              <a:rPr lang="en-US" sz="1100" b="0" i="0" baseline="0" dirty="0" err="1" smtClean="0">
                <a:solidFill>
                  <a:srgbClr val="333333"/>
                </a:solidFill>
                <a:latin typeface="Arial"/>
              </a:rPr>
              <a:t>tristique</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risus</a:t>
            </a:r>
            <a:r>
              <a:rPr lang="en-US" sz="1100" b="0" i="0" baseline="0" dirty="0" smtClean="0">
                <a:solidFill>
                  <a:srgbClr val="333333"/>
                </a:solidFill>
                <a:latin typeface="Arial"/>
              </a:rPr>
              <a:t> </a:t>
            </a:r>
            <a:r>
              <a:rPr lang="en-US" sz="1100" b="0" i="0" baseline="0" dirty="0" err="1" smtClean="0">
                <a:solidFill>
                  <a:srgbClr val="333333"/>
                </a:solidFill>
                <a:latin typeface="Arial"/>
              </a:rPr>
              <a:t>ultrices</a:t>
            </a:r>
            <a:r>
              <a:rPr lang="en-US" sz="1100" b="0" i="0" baseline="0" dirty="0" smtClean="0">
                <a:solidFill>
                  <a:srgbClr val="333333"/>
                </a:solidFill>
                <a:latin typeface="Arial"/>
              </a:rPr>
              <a:t> dolor, </a:t>
            </a:r>
            <a:r>
              <a:rPr lang="en-US" sz="1100" b="0" i="0" baseline="0" dirty="0" err="1" smtClean="0">
                <a:solidFill>
                  <a:srgbClr val="333333"/>
                </a:solidFill>
                <a:latin typeface="Arial"/>
              </a:rPr>
              <a:t>eu</a:t>
            </a:r>
            <a:r>
              <a:rPr lang="en-US" sz="1100" b="0" i="0" baseline="0" dirty="0" smtClean="0">
                <a:solidFill>
                  <a:srgbClr val="333333"/>
                </a:solidFill>
                <a:latin typeface="Arial"/>
              </a:rPr>
              <a:t> </a:t>
            </a:r>
            <a:r>
              <a:rPr lang="en-US" sz="1100" b="0" i="0" baseline="0" dirty="0" err="1" smtClean="0">
                <a:solidFill>
                  <a:srgbClr val="333333"/>
                </a:solidFill>
                <a:latin typeface="Arial"/>
              </a:rPr>
              <a:t>euismod</a:t>
            </a:r>
            <a:r>
              <a:rPr lang="en-US" sz="1100" b="0" i="0" baseline="0" dirty="0" smtClean="0">
                <a:solidFill>
                  <a:srgbClr val="333333"/>
                </a:solidFill>
                <a:latin typeface="Arial"/>
              </a:rPr>
              <a:t> ante quam vitae </a:t>
            </a:r>
            <a:r>
              <a:rPr lang="en-US" sz="1100" b="0" i="0" baseline="0" dirty="0" err="1" smtClean="0">
                <a:solidFill>
                  <a:srgbClr val="333333"/>
                </a:solidFill>
                <a:latin typeface="Arial"/>
              </a:rPr>
              <a:t>augue</a:t>
            </a:r>
            <a:r>
              <a:rPr lang="en-US" sz="1100" b="0" i="0" baseline="0" dirty="0" smtClean="0">
                <a:solidFill>
                  <a:srgbClr val="333333"/>
                </a:solidFill>
                <a:latin typeface="Arial"/>
              </a:rPr>
              <a:t>. Integer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t>
            </a:r>
            <a:r>
              <a:rPr lang="en-US" sz="1100" b="0" i="0" baseline="0" dirty="0" err="1" smtClean="0">
                <a:solidFill>
                  <a:srgbClr val="333333"/>
                </a:solidFill>
                <a:latin typeface="Arial"/>
              </a:rPr>
              <a:t>commodo</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 </a:t>
            </a:r>
            <a:r>
              <a:rPr lang="en-US" sz="1100" b="0" i="0" baseline="0" dirty="0" err="1" smtClean="0">
                <a:solidFill>
                  <a:srgbClr val="333333"/>
                </a:solidFill>
                <a:latin typeface="Arial"/>
              </a:rPr>
              <a:t>imperdiet</a:t>
            </a:r>
            <a:r>
              <a:rPr lang="en-US" sz="1100" b="0" i="0" baseline="0" dirty="0" smtClean="0">
                <a:solidFill>
                  <a:srgbClr val="333333"/>
                </a:solidFill>
                <a:latin typeface="Arial"/>
              </a:rPr>
              <a:t> ligula </a:t>
            </a:r>
            <a:r>
              <a:rPr lang="en-US" sz="1100" b="0" i="0" baseline="0" dirty="0" err="1" smtClean="0">
                <a:solidFill>
                  <a:srgbClr val="333333"/>
                </a:solidFill>
                <a:latin typeface="Arial"/>
              </a:rPr>
              <a:t>porttitor</a:t>
            </a:r>
            <a:r>
              <a:rPr lang="en-US" sz="1100" b="0" i="0" baseline="0" dirty="0" smtClean="0">
                <a:solidFill>
                  <a:srgbClr val="333333"/>
                </a:solidFill>
                <a:latin typeface="Arial"/>
              </a:rPr>
              <a:t> ac.</a:t>
            </a:r>
          </a:p>
          <a:p>
            <a:pPr>
              <a:lnSpc>
                <a:spcPts val="1400"/>
              </a:lnSpc>
              <a:spcBef>
                <a:spcPts val="0"/>
              </a:spcBef>
              <a:spcAft>
                <a:spcPts val="900"/>
              </a:spcAft>
            </a:pPr>
            <a:r>
              <a:rPr lang="en-US" sz="1100" b="0" i="0" baseline="0" dirty="0" smtClean="0">
                <a:solidFill>
                  <a:srgbClr val="333333"/>
                </a:solidFill>
                <a:latin typeface="Arial"/>
              </a:rPr>
              <a:t>Insert body </a:t>
            </a:r>
            <a:r>
              <a:rPr lang="en-US" sz="1100" b="0" i="0" baseline="0" dirty="0" err="1" smtClean="0">
                <a:solidFill>
                  <a:srgbClr val="333333"/>
                </a:solidFill>
                <a:latin typeface="Arial"/>
              </a:rPr>
              <a:t>textjknm</a:t>
            </a:r>
            <a:r>
              <a:rPr lang="en-US" sz="1100" b="0" i="0" baseline="0" dirty="0" smtClean="0">
                <a:solidFill>
                  <a:srgbClr val="333333"/>
                </a:solidFill>
                <a:latin typeface="Arial"/>
              </a:rPr>
              <a:t>, v </a:t>
            </a:r>
            <a:r>
              <a:rPr lang="en-US" sz="1100" b="0" i="0" baseline="0" dirty="0" err="1" smtClean="0">
                <a:solidFill>
                  <a:srgbClr val="333333"/>
                </a:solidFill>
                <a:latin typeface="Arial"/>
              </a:rPr>
              <a:t>cjnm</a:t>
            </a:r>
            <a:r>
              <a:rPr lang="en-US" sz="1100" b="0" i="0" baseline="0" dirty="0" smtClean="0">
                <a:solidFill>
                  <a:srgbClr val="333333"/>
                </a:solidFill>
                <a:latin typeface="Arial"/>
              </a:rPr>
              <a:t> cv </a:t>
            </a:r>
            <a:r>
              <a:rPr lang="en-US" sz="1100" b="0" i="0" baseline="0" dirty="0" err="1" smtClean="0">
                <a:solidFill>
                  <a:srgbClr val="333333"/>
                </a:solidFill>
                <a:latin typeface="Arial"/>
              </a:rPr>
              <a:t>kjnm</a:t>
            </a:r>
            <a:r>
              <a:rPr lang="en-US" sz="1100" b="0" i="0" baseline="0" dirty="0" smtClean="0">
                <a:solidFill>
                  <a:srgbClr val="333333"/>
                </a:solidFill>
                <a:latin typeface="Arial"/>
              </a:rPr>
              <a:t> v </a:t>
            </a:r>
            <a:r>
              <a:rPr lang="en-US" sz="1100" b="0" i="0" baseline="0" dirty="0" err="1" smtClean="0">
                <a:solidFill>
                  <a:srgbClr val="333333"/>
                </a:solidFill>
                <a:latin typeface="Arial"/>
              </a:rPr>
              <a:t>cjknm</a:t>
            </a:r>
            <a:r>
              <a:rPr lang="en-US" sz="1100" b="0" i="0" baseline="0" dirty="0" smtClean="0">
                <a:solidFill>
                  <a:srgbClr val="333333"/>
                </a:solidFill>
                <a:latin typeface="Arial"/>
              </a:rPr>
              <a:t> </a:t>
            </a:r>
            <a:r>
              <a:rPr lang="en-US" sz="1100" b="0" i="0" baseline="0" dirty="0" err="1" smtClean="0">
                <a:solidFill>
                  <a:srgbClr val="333333"/>
                </a:solidFill>
                <a:latin typeface="Arial"/>
              </a:rPr>
              <a:t>Lorem</a:t>
            </a:r>
            <a:r>
              <a:rPr lang="en-US" sz="1100" b="0" i="0" baseline="0" dirty="0" smtClean="0">
                <a:solidFill>
                  <a:srgbClr val="333333"/>
                </a:solidFill>
                <a:latin typeface="Arial"/>
              </a:rPr>
              <a:t> </a:t>
            </a:r>
            <a:r>
              <a:rPr lang="en-US" sz="1100" b="0" i="0" baseline="0" dirty="0" err="1" smtClean="0">
                <a:solidFill>
                  <a:srgbClr val="333333"/>
                </a:solidFill>
                <a:latin typeface="Arial"/>
              </a:rPr>
              <a:t>ipsum</a:t>
            </a:r>
            <a:r>
              <a:rPr lang="en-US" sz="1100" b="0" i="0" baseline="0" dirty="0" smtClean="0">
                <a:solidFill>
                  <a:srgbClr val="333333"/>
                </a:solidFill>
                <a:latin typeface="Arial"/>
              </a:rPr>
              <a:t> dolor sit </a:t>
            </a:r>
            <a:r>
              <a:rPr lang="en-US" sz="1100" b="0" i="0" baseline="0" dirty="0" err="1" smtClean="0">
                <a:solidFill>
                  <a:srgbClr val="333333"/>
                </a:solidFill>
                <a:latin typeface="Arial"/>
              </a:rPr>
              <a:t>amet</a:t>
            </a:r>
            <a:r>
              <a:rPr lang="en-US" sz="1100" b="0" i="0" baseline="0" dirty="0" smtClean="0">
                <a:solidFill>
                  <a:srgbClr val="333333"/>
                </a:solidFill>
                <a:latin typeface="Arial"/>
              </a:rPr>
              <a:t>, </a:t>
            </a:r>
            <a:r>
              <a:rPr lang="en-US" sz="1100" b="0" i="0" baseline="0" dirty="0" err="1" smtClean="0">
                <a:solidFill>
                  <a:srgbClr val="333333"/>
                </a:solidFill>
                <a:latin typeface="Arial"/>
              </a:rPr>
              <a:t>consectetur</a:t>
            </a:r>
            <a:r>
              <a:rPr lang="en-US" sz="1100" b="0" i="0" baseline="0" dirty="0" smtClean="0">
                <a:solidFill>
                  <a:srgbClr val="333333"/>
                </a:solidFill>
                <a:latin typeface="Arial"/>
              </a:rPr>
              <a:t> </a:t>
            </a:r>
            <a:r>
              <a:rPr lang="en-US" sz="1100" b="0" i="0" baseline="0" dirty="0" err="1" smtClean="0">
                <a:solidFill>
                  <a:srgbClr val="333333"/>
                </a:solidFill>
                <a:latin typeface="Arial"/>
              </a:rPr>
              <a:t>adipiscing</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pellentesque</a:t>
            </a:r>
            <a:r>
              <a:rPr lang="en-US" sz="1100" b="0" i="0" baseline="0" dirty="0" smtClean="0">
                <a:solidFill>
                  <a:srgbClr val="333333"/>
                </a:solidFill>
                <a:latin typeface="Arial"/>
              </a:rPr>
              <a:t> </a:t>
            </a:r>
            <a:r>
              <a:rPr lang="en-US" sz="1100" b="0" i="0" baseline="0" dirty="0" err="1" smtClean="0">
                <a:solidFill>
                  <a:srgbClr val="333333"/>
                </a:solidFill>
                <a:latin typeface="Arial"/>
              </a:rPr>
              <a:t>eros</a:t>
            </a:r>
            <a:r>
              <a:rPr lang="en-US" sz="1100" b="0" i="0" baseline="0" dirty="0" smtClean="0">
                <a:solidFill>
                  <a:srgbClr val="333333"/>
                </a:solidFill>
                <a:latin typeface="Arial"/>
              </a:rPr>
              <a:t> in </a:t>
            </a:r>
            <a:r>
              <a:rPr lang="en-US" sz="1100" b="0" i="0" baseline="0" dirty="0" err="1" smtClean="0">
                <a:solidFill>
                  <a:srgbClr val="333333"/>
                </a:solidFill>
                <a:latin typeface="Arial"/>
              </a:rPr>
              <a:t>metus</a:t>
            </a:r>
            <a:r>
              <a:rPr lang="en-US" sz="1100" b="0" i="0" baseline="0" dirty="0" smtClean="0">
                <a:solidFill>
                  <a:srgbClr val="333333"/>
                </a:solidFill>
                <a:latin typeface="Arial"/>
              </a:rPr>
              <a:t>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ac </a:t>
            </a:r>
            <a:r>
              <a:rPr lang="en-US" sz="1100" b="0" i="0" baseline="0" dirty="0" err="1" smtClean="0">
                <a:solidFill>
                  <a:srgbClr val="333333"/>
                </a:solidFill>
                <a:latin typeface="Arial"/>
              </a:rPr>
              <a:t>suscipit</a:t>
            </a:r>
            <a:r>
              <a:rPr lang="en-US" sz="1100" b="0" i="0" baseline="0" dirty="0" smtClean="0">
                <a:solidFill>
                  <a:srgbClr val="333333"/>
                </a:solidFill>
                <a:latin typeface="Arial"/>
              </a:rPr>
              <a:t> </a:t>
            </a:r>
            <a:r>
              <a:rPr lang="en-US" sz="1100" b="0" i="0" baseline="0" dirty="0" err="1" smtClean="0">
                <a:solidFill>
                  <a:srgbClr val="333333"/>
                </a:solidFill>
                <a:latin typeface="Arial"/>
              </a:rPr>
              <a:t>erat</a:t>
            </a:r>
            <a:r>
              <a:rPr lang="en-US" sz="1100" b="0" i="0" baseline="0" dirty="0" smtClean="0">
                <a:solidFill>
                  <a:srgbClr val="333333"/>
                </a:solidFill>
                <a:latin typeface="Arial"/>
              </a:rPr>
              <a:t> </a:t>
            </a:r>
            <a:r>
              <a:rPr lang="en-US" sz="1100" b="0" i="0" baseline="0" dirty="0" err="1" smtClean="0">
                <a:solidFill>
                  <a:srgbClr val="333333"/>
                </a:solidFill>
                <a:latin typeface="Arial"/>
              </a:rPr>
              <a:t>convallis</a:t>
            </a:r>
            <a:r>
              <a:rPr lang="en-US" sz="1100" b="0" i="0" baseline="0" dirty="0" smtClean="0">
                <a:solidFill>
                  <a:srgbClr val="333333"/>
                </a:solidFill>
                <a:latin typeface="Arial"/>
              </a:rPr>
              <a:t>. </a:t>
            </a:r>
          </a:p>
          <a:p>
            <a:pPr>
              <a:lnSpc>
                <a:spcPts val="1400"/>
              </a:lnSpc>
              <a:spcBef>
                <a:spcPts val="0"/>
              </a:spcBef>
              <a:spcAft>
                <a:spcPts val="900"/>
              </a:spcAft>
            </a:pP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vestibulum</a:t>
            </a:r>
            <a:r>
              <a:rPr lang="en-US" sz="1100" b="0" i="0" baseline="0" dirty="0" smtClean="0">
                <a:solidFill>
                  <a:srgbClr val="333333"/>
                </a:solidFill>
                <a:latin typeface="Arial"/>
              </a:rPr>
              <a:t> </a:t>
            </a:r>
            <a:r>
              <a:rPr lang="en-US" sz="1100" b="0" i="0" baseline="0" dirty="0" err="1" smtClean="0">
                <a:solidFill>
                  <a:srgbClr val="333333"/>
                </a:solidFill>
                <a:latin typeface="Arial"/>
              </a:rPr>
              <a:t>turpis</a:t>
            </a:r>
            <a:r>
              <a:rPr lang="en-US" sz="1100" b="0" i="0" baseline="0" dirty="0" smtClean="0">
                <a:solidFill>
                  <a:srgbClr val="333333"/>
                </a:solidFill>
                <a:latin typeface="Arial"/>
              </a:rPr>
              <a:t> </a:t>
            </a:r>
            <a:r>
              <a:rPr lang="en-US" sz="1100" b="0" i="0" baseline="0" dirty="0" err="1" smtClean="0">
                <a:solidFill>
                  <a:srgbClr val="333333"/>
                </a:solidFill>
                <a:latin typeface="Arial"/>
              </a:rPr>
              <a:t>vel</a:t>
            </a:r>
            <a:r>
              <a:rPr lang="en-US" sz="1100" b="0" i="0" baseline="0" dirty="0" smtClean="0">
                <a:solidFill>
                  <a:srgbClr val="333333"/>
                </a:solidFill>
                <a:latin typeface="Arial"/>
              </a:rPr>
              <a:t> </a:t>
            </a:r>
            <a:r>
              <a:rPr lang="en-US" sz="1100" b="0" i="0" baseline="0" dirty="0" err="1" smtClean="0">
                <a:solidFill>
                  <a:srgbClr val="333333"/>
                </a:solidFill>
                <a:latin typeface="Arial"/>
              </a:rPr>
              <a:t>purus</a:t>
            </a:r>
            <a:r>
              <a:rPr lang="en-US" sz="1100" b="0" i="0" baseline="0" dirty="0" smtClean="0">
                <a:solidFill>
                  <a:srgbClr val="333333"/>
                </a:solidFill>
                <a:latin typeface="Arial"/>
              </a:rPr>
              <a:t> </a:t>
            </a:r>
            <a:r>
              <a:rPr lang="en-US" sz="1100" b="0" i="0" baseline="0" dirty="0" err="1" smtClean="0">
                <a:solidFill>
                  <a:srgbClr val="333333"/>
                </a:solidFill>
                <a:latin typeface="Arial"/>
              </a:rPr>
              <a:t>placerat</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dignissim</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varius</a:t>
            </a:r>
            <a:r>
              <a:rPr lang="en-US" sz="1100" b="0" i="0" baseline="0" dirty="0" smtClean="0">
                <a:solidFill>
                  <a:srgbClr val="333333"/>
                </a:solidFill>
                <a:latin typeface="Arial"/>
              </a:rPr>
              <a:t>. Maecenas </a:t>
            </a:r>
            <a:r>
              <a:rPr lang="en-US" sz="1100" b="0" i="0" baseline="0" dirty="0" err="1" smtClean="0">
                <a:solidFill>
                  <a:srgbClr val="333333"/>
                </a:solidFill>
                <a:latin typeface="Arial"/>
              </a:rPr>
              <a:t>euismod</a:t>
            </a:r>
            <a:r>
              <a:rPr lang="en-US" sz="1100" b="0" i="0" baseline="0" dirty="0" smtClean="0">
                <a:solidFill>
                  <a:srgbClr val="333333"/>
                </a:solidFill>
                <a:latin typeface="Arial"/>
              </a:rPr>
              <a:t>, </a:t>
            </a:r>
            <a:r>
              <a:rPr lang="en-US" sz="1100" b="0" i="0" baseline="0" dirty="0" err="1" smtClean="0">
                <a:solidFill>
                  <a:srgbClr val="333333"/>
                </a:solidFill>
                <a:latin typeface="Arial"/>
              </a:rPr>
              <a:t>enim</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vehicula</a:t>
            </a:r>
            <a:r>
              <a:rPr lang="en-US" sz="1100" b="0" i="0" baseline="0" dirty="0" smtClean="0">
                <a:solidFill>
                  <a:srgbClr val="333333"/>
                </a:solidFill>
                <a:latin typeface="Arial"/>
              </a:rPr>
              <a:t> </a:t>
            </a:r>
            <a:r>
              <a:rPr lang="en-US" sz="1100" b="0" i="0" baseline="0" dirty="0" err="1" smtClean="0">
                <a:solidFill>
                  <a:srgbClr val="333333"/>
                </a:solidFill>
                <a:latin typeface="Arial"/>
              </a:rPr>
              <a:t>tristique</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risus</a:t>
            </a:r>
            <a:r>
              <a:rPr lang="en-US" sz="1100" b="0" i="0" baseline="0" dirty="0" smtClean="0">
                <a:solidFill>
                  <a:srgbClr val="333333"/>
                </a:solidFill>
                <a:latin typeface="Arial"/>
              </a:rPr>
              <a:t> </a:t>
            </a:r>
            <a:r>
              <a:rPr lang="en-US" sz="1100" b="0" i="0" baseline="0" dirty="0" err="1" smtClean="0">
                <a:solidFill>
                  <a:srgbClr val="333333"/>
                </a:solidFill>
                <a:latin typeface="Arial"/>
              </a:rPr>
              <a:t>ultrices</a:t>
            </a:r>
            <a:r>
              <a:rPr lang="en-US" sz="1100" b="0" i="0" baseline="0" dirty="0" smtClean="0">
                <a:solidFill>
                  <a:srgbClr val="333333"/>
                </a:solidFill>
                <a:latin typeface="Arial"/>
              </a:rPr>
              <a:t> dolor, </a:t>
            </a:r>
            <a:r>
              <a:rPr lang="en-US" sz="1100" b="0" i="0" baseline="0" dirty="0" err="1" smtClean="0">
                <a:solidFill>
                  <a:srgbClr val="333333"/>
                </a:solidFill>
                <a:latin typeface="Arial"/>
              </a:rPr>
              <a:t>eu</a:t>
            </a:r>
            <a:r>
              <a:rPr lang="en-US" sz="1100" b="0" i="0" baseline="0" dirty="0" smtClean="0">
                <a:solidFill>
                  <a:srgbClr val="333333"/>
                </a:solidFill>
                <a:latin typeface="Arial"/>
              </a:rPr>
              <a:t> </a:t>
            </a:r>
            <a:r>
              <a:rPr lang="en-US" sz="1100" b="0" i="0" baseline="0" dirty="0" err="1" smtClean="0">
                <a:solidFill>
                  <a:srgbClr val="333333"/>
                </a:solidFill>
                <a:latin typeface="Arial"/>
              </a:rPr>
              <a:t>euismod</a:t>
            </a:r>
            <a:r>
              <a:rPr lang="en-US" sz="1100" b="0" i="0" baseline="0" dirty="0" smtClean="0">
                <a:solidFill>
                  <a:srgbClr val="333333"/>
                </a:solidFill>
                <a:latin typeface="Arial"/>
              </a:rPr>
              <a:t> ante quam vitae </a:t>
            </a:r>
            <a:r>
              <a:rPr lang="en-US" sz="1100" b="0" i="0" baseline="0" dirty="0" err="1" smtClean="0">
                <a:solidFill>
                  <a:srgbClr val="333333"/>
                </a:solidFill>
                <a:latin typeface="Arial"/>
              </a:rPr>
              <a:t>augue</a:t>
            </a:r>
            <a:r>
              <a:rPr lang="en-US" sz="1100" b="0" i="0" baseline="0" dirty="0" smtClean="0">
                <a:solidFill>
                  <a:srgbClr val="333333"/>
                </a:solidFill>
                <a:latin typeface="Arial"/>
              </a:rPr>
              <a:t>. Integer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t>
            </a:r>
            <a:r>
              <a:rPr lang="en-US" sz="1100" b="0" i="0" baseline="0" dirty="0" err="1" smtClean="0">
                <a:solidFill>
                  <a:srgbClr val="333333"/>
                </a:solidFill>
                <a:latin typeface="Arial"/>
              </a:rPr>
              <a:t>commodo</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 </a:t>
            </a:r>
            <a:r>
              <a:rPr lang="en-US" sz="1100" b="0" i="0" baseline="0" dirty="0" err="1" smtClean="0">
                <a:solidFill>
                  <a:srgbClr val="333333"/>
                </a:solidFill>
                <a:latin typeface="Arial"/>
              </a:rPr>
              <a:t>imperdiet</a:t>
            </a:r>
            <a:r>
              <a:rPr lang="en-US" sz="1100" b="0" i="0" baseline="0" dirty="0" smtClean="0">
                <a:solidFill>
                  <a:srgbClr val="333333"/>
                </a:solidFill>
                <a:latin typeface="Arial"/>
              </a:rPr>
              <a:t> ligula </a:t>
            </a:r>
            <a:r>
              <a:rPr lang="en-US" sz="1100" b="0" i="0" baseline="0" dirty="0" err="1" smtClean="0">
                <a:solidFill>
                  <a:srgbClr val="333333"/>
                </a:solidFill>
                <a:latin typeface="Arial"/>
              </a:rPr>
              <a:t>porttitor</a:t>
            </a:r>
            <a:r>
              <a:rPr lang="en-US" sz="1100" b="0" i="0" baseline="0" dirty="0" smtClean="0">
                <a:solidFill>
                  <a:srgbClr val="333333"/>
                </a:solidFill>
                <a:latin typeface="Arial"/>
              </a:rPr>
              <a:t> ac.</a:t>
            </a:r>
          </a:p>
          <a:p>
            <a:pPr>
              <a:lnSpc>
                <a:spcPts val="1400"/>
              </a:lnSpc>
              <a:spcBef>
                <a:spcPts val="0"/>
              </a:spcBef>
              <a:spcAft>
                <a:spcPts val="900"/>
              </a:spcAft>
            </a:pPr>
            <a:endParaRPr lang="en-US" sz="1100" b="0" i="0" baseline="0" dirty="0" smtClean="0">
              <a:solidFill>
                <a:srgbClr val="333333"/>
              </a:solidFill>
              <a:latin typeface="Arial"/>
            </a:endParaRPr>
          </a:p>
          <a:p>
            <a:pPr>
              <a:lnSpc>
                <a:spcPts val="1800"/>
              </a:lnSpc>
              <a:spcAft>
                <a:spcPts val="900"/>
              </a:spcAft>
            </a:pPr>
            <a:endParaRPr lang="en-US" sz="900" b="1" i="0" baseline="0" dirty="0">
              <a:solidFill>
                <a:srgbClr val="333333"/>
              </a:solidFill>
              <a:latin typeface="Arial"/>
            </a:endParaRPr>
          </a:p>
        </p:txBody>
      </p:sp>
    </p:spTree>
    <p:extLst>
      <p:ext uri="{BB962C8B-B14F-4D97-AF65-F5344CB8AC3E}">
        <p14:creationId xmlns:p14="http://schemas.microsoft.com/office/powerpoint/2010/main" val="18649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8620" y="1877764"/>
            <a:ext cx="6817018" cy="598812"/>
          </a:xfrm>
          <a:prstGeom prst="rect">
            <a:avLst/>
          </a:prstGeom>
        </p:spPr>
        <p:txBody>
          <a:bodyPr lIns="0" tIns="0" rIns="0" bIns="0" anchor="t" anchorCtr="0"/>
          <a:lstStyle>
            <a:lvl1pPr marL="0" indent="0">
              <a:buNone/>
              <a:defRPr sz="1400" b="1">
                <a:solidFill>
                  <a:srgbClr val="CD092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 text styles</a:t>
            </a:r>
          </a:p>
        </p:txBody>
      </p:sp>
      <p:sp>
        <p:nvSpPr>
          <p:cNvPr id="4" name="Content Placeholder 3"/>
          <p:cNvSpPr>
            <a:spLocks noGrp="1"/>
          </p:cNvSpPr>
          <p:nvPr>
            <p:ph sz="half" idx="2"/>
          </p:nvPr>
        </p:nvSpPr>
        <p:spPr>
          <a:xfrm>
            <a:off x="388620" y="2455219"/>
            <a:ext cx="6817018" cy="6134728"/>
          </a:xfrm>
          <a:prstGeom prst="rect">
            <a:avLst/>
          </a:prstGeom>
        </p:spPr>
        <p:txBody>
          <a:bodyPr lIns="0" tIns="0" rIns="0" bIns="0"/>
          <a:lstStyle>
            <a:lvl1pPr>
              <a:lnSpc>
                <a:spcPts val="1400"/>
              </a:lnSpc>
              <a:defRPr sz="1100" baseline="0">
                <a:solidFill>
                  <a:srgbClr val="333333"/>
                </a:solidFill>
                <a:latin typeface="Arial"/>
              </a:defRPr>
            </a:lvl1pPr>
            <a:lvl2pPr>
              <a:lnSpc>
                <a:spcPts val="1400"/>
              </a:lnSpc>
              <a:defRPr sz="1100" baseline="0">
                <a:solidFill>
                  <a:srgbClr val="333333"/>
                </a:solidFill>
                <a:latin typeface="Arial"/>
              </a:defRPr>
            </a:lvl2pPr>
            <a:lvl3pPr>
              <a:lnSpc>
                <a:spcPts val="1400"/>
              </a:lnSpc>
              <a:defRPr sz="1100" baseline="0">
                <a:solidFill>
                  <a:srgbClr val="333333"/>
                </a:solidFill>
                <a:latin typeface="Arial"/>
              </a:defRPr>
            </a:lvl3pPr>
            <a:lvl4pPr>
              <a:lnSpc>
                <a:spcPts val="1400"/>
              </a:lnSpc>
              <a:defRPr sz="1100" baseline="0">
                <a:solidFill>
                  <a:srgbClr val="333333"/>
                </a:solidFill>
                <a:latin typeface="Arial"/>
              </a:defRPr>
            </a:lvl4pPr>
            <a:lvl5pPr>
              <a:lnSpc>
                <a:spcPts val="1400"/>
              </a:lnSpc>
              <a:defRPr sz="1100" baseline="0">
                <a:solidFill>
                  <a:srgbClr val="333333"/>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640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8620" y="1856407"/>
            <a:ext cx="6817018" cy="598812"/>
          </a:xfrm>
          <a:prstGeom prst="rect">
            <a:avLst/>
          </a:prstGeom>
        </p:spPr>
        <p:txBody>
          <a:bodyPr lIns="0" tIns="0" rIns="0" bIns="0" anchor="t" anchorCtr="0"/>
          <a:lstStyle>
            <a:lvl1pPr marL="0" indent="0">
              <a:buNone/>
              <a:defRPr sz="1400" b="1">
                <a:solidFill>
                  <a:srgbClr val="CD092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 text styles</a:t>
            </a:r>
          </a:p>
        </p:txBody>
      </p:sp>
      <p:sp>
        <p:nvSpPr>
          <p:cNvPr id="4" name="Content Placeholder 3"/>
          <p:cNvSpPr>
            <a:spLocks noGrp="1"/>
          </p:cNvSpPr>
          <p:nvPr>
            <p:ph sz="half" idx="2"/>
          </p:nvPr>
        </p:nvSpPr>
        <p:spPr>
          <a:xfrm>
            <a:off x="388620" y="2455219"/>
            <a:ext cx="3327081" cy="6134728"/>
          </a:xfrm>
          <a:prstGeom prst="rect">
            <a:avLst/>
          </a:prstGeom>
        </p:spPr>
        <p:txBody>
          <a:bodyPr lIns="0" tIns="0" rIns="0" bIns="0"/>
          <a:lstStyle>
            <a:lvl1pPr>
              <a:lnSpc>
                <a:spcPts val="1400"/>
              </a:lnSpc>
              <a:defRPr sz="1100" baseline="0">
                <a:solidFill>
                  <a:srgbClr val="333333"/>
                </a:solidFill>
                <a:latin typeface="Arial"/>
              </a:defRPr>
            </a:lvl1pPr>
            <a:lvl2pPr>
              <a:lnSpc>
                <a:spcPts val="1400"/>
              </a:lnSpc>
              <a:defRPr sz="1100" baseline="0">
                <a:solidFill>
                  <a:srgbClr val="333333"/>
                </a:solidFill>
                <a:latin typeface="Arial"/>
              </a:defRPr>
            </a:lvl2pPr>
            <a:lvl3pPr>
              <a:lnSpc>
                <a:spcPts val="1400"/>
              </a:lnSpc>
              <a:defRPr sz="1100" baseline="0">
                <a:solidFill>
                  <a:srgbClr val="333333"/>
                </a:solidFill>
                <a:latin typeface="Arial"/>
              </a:defRPr>
            </a:lvl3pPr>
            <a:lvl4pPr>
              <a:lnSpc>
                <a:spcPts val="1400"/>
              </a:lnSpc>
              <a:defRPr sz="1100" baseline="0">
                <a:solidFill>
                  <a:srgbClr val="333333"/>
                </a:solidFill>
                <a:latin typeface="Arial"/>
              </a:defRPr>
            </a:lvl4pPr>
            <a:lvl5pPr>
              <a:lnSpc>
                <a:spcPts val="1400"/>
              </a:lnSpc>
              <a:defRPr sz="1100" baseline="0">
                <a:solidFill>
                  <a:srgbClr val="333333"/>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1326364" y="921883"/>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Insert Bar Sub Text</a:t>
            </a:r>
            <a:endParaRPr lang="en-US" sz="2000" baseline="0" dirty="0">
              <a:solidFill>
                <a:schemeClr val="bg1"/>
              </a:solidFill>
              <a:latin typeface="Arial"/>
            </a:endParaRPr>
          </a:p>
        </p:txBody>
      </p:sp>
      <p:sp>
        <p:nvSpPr>
          <p:cNvPr id="8" name="TextBox 7"/>
          <p:cNvSpPr txBox="1"/>
          <p:nvPr userDrawn="1"/>
        </p:nvSpPr>
        <p:spPr>
          <a:xfrm>
            <a:off x="752546" y="253988"/>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Insert Headline</a:t>
            </a:r>
            <a:endParaRPr lang="en-US" sz="2800" baseline="0" dirty="0">
              <a:solidFill>
                <a:srgbClr val="666666"/>
              </a:solidFill>
              <a:latin typeface="Arial"/>
            </a:endParaRPr>
          </a:p>
        </p:txBody>
      </p:sp>
      <p:sp>
        <p:nvSpPr>
          <p:cNvPr id="6" name="Content Placeholder 3"/>
          <p:cNvSpPr>
            <a:spLocks noGrp="1"/>
          </p:cNvSpPr>
          <p:nvPr>
            <p:ph sz="half" idx="10"/>
          </p:nvPr>
        </p:nvSpPr>
        <p:spPr>
          <a:xfrm>
            <a:off x="3868101" y="2455219"/>
            <a:ext cx="3327081" cy="6134728"/>
          </a:xfrm>
          <a:prstGeom prst="rect">
            <a:avLst/>
          </a:prstGeom>
        </p:spPr>
        <p:txBody>
          <a:bodyPr lIns="0" tIns="0" rIns="0" bIns="0"/>
          <a:lstStyle>
            <a:lvl1pPr>
              <a:lnSpc>
                <a:spcPts val="1400"/>
              </a:lnSpc>
              <a:defRPr sz="1100" baseline="0">
                <a:solidFill>
                  <a:srgbClr val="333333"/>
                </a:solidFill>
                <a:latin typeface="Arial"/>
              </a:defRPr>
            </a:lvl1pPr>
            <a:lvl2pPr>
              <a:lnSpc>
                <a:spcPts val="1400"/>
              </a:lnSpc>
              <a:defRPr sz="1100" baseline="0">
                <a:solidFill>
                  <a:srgbClr val="333333"/>
                </a:solidFill>
                <a:latin typeface="Arial"/>
              </a:defRPr>
            </a:lvl2pPr>
            <a:lvl3pPr>
              <a:lnSpc>
                <a:spcPts val="1400"/>
              </a:lnSpc>
              <a:defRPr sz="1100" baseline="0">
                <a:solidFill>
                  <a:srgbClr val="333333"/>
                </a:solidFill>
                <a:latin typeface="Arial"/>
              </a:defRPr>
            </a:lvl3pPr>
            <a:lvl4pPr>
              <a:lnSpc>
                <a:spcPts val="1400"/>
              </a:lnSpc>
              <a:defRPr sz="1100" baseline="0">
                <a:solidFill>
                  <a:srgbClr val="333333"/>
                </a:solidFill>
                <a:latin typeface="Arial"/>
              </a:defRPr>
            </a:lvl4pPr>
            <a:lvl5pPr>
              <a:lnSpc>
                <a:spcPts val="1400"/>
              </a:lnSpc>
              <a:defRPr sz="1100" baseline="0">
                <a:solidFill>
                  <a:srgbClr val="333333"/>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068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64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1105995"/>
            <a:ext cx="7810386" cy="658488"/>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door.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9978" y="1105994"/>
            <a:ext cx="338616" cy="658489"/>
          </a:xfrm>
          <a:prstGeom prst="rect">
            <a:avLst/>
          </a:prstGeom>
        </p:spPr>
      </p:pic>
    </p:spTree>
    <p:extLst>
      <p:ext uri="{BB962C8B-B14F-4D97-AF65-F5344CB8AC3E}">
        <p14:creationId xmlns:p14="http://schemas.microsoft.com/office/powerpoint/2010/main" val="681907091"/>
      </p:ext>
    </p:extLst>
  </p:cSld>
  <p:clrMap bg1="lt1" tx1="dk1" bg2="lt2" tx2="dk2" accent1="accent1" accent2="accent2" accent3="accent3" accent4="accent4" accent5="accent5" accent6="accent6" hlink="hlink" folHlink="folHlink"/>
  <p:sldLayoutIdLst>
    <p:sldLayoutId id="2147483682" r:id="rId1"/>
    <p:sldLayoutId id="2147483693" r:id="rId2"/>
    <p:sldLayoutId id="2147483694" r:id="rId3"/>
    <p:sldLayoutId id="2147483695" r:id="rId4"/>
  </p:sldLayoutIdLst>
  <p:txStyles>
    <p:titleStyle>
      <a:lvl1pPr algn="l" defTabSz="457200" rtl="0" eaLnBrk="1" latinLnBrk="0" hangingPunct="1">
        <a:lnSpc>
          <a:spcPts val="3300"/>
        </a:lnSpc>
        <a:spcBef>
          <a:spcPct val="0"/>
        </a:spcBef>
        <a:buNone/>
        <a:defRPr sz="320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hyperlink" Target="http://www.thermatru.com/TradeResources/CatalogArt/ArtFiles.aspx?page=1&amp;subpage=Beauty%20Sho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www.thermatru.com/TradeResources/CatalogArt/ArtFiles.aspx?page=1&amp;subpage=Beauty%20Shots"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1865847"/>
            <a:ext cx="6443638" cy="376193"/>
          </a:xfrm>
        </p:spPr>
        <p:txBody>
          <a:bodyPr/>
          <a:lstStyle/>
          <a:p>
            <a:r>
              <a:rPr lang="en-US" dirty="0" smtClean="0"/>
              <a:t>Entry &amp; Patio Door Systems Presented By</a:t>
            </a:r>
            <a:endParaRPr lang="en-US" dirty="0"/>
          </a:p>
        </p:txBody>
      </p:sp>
      <p:sp>
        <p:nvSpPr>
          <p:cNvPr id="26" name="Rectangle 25"/>
          <p:cNvSpPr/>
          <p:nvPr/>
        </p:nvSpPr>
        <p:spPr>
          <a:xfrm>
            <a:off x="-47625" y="8965990"/>
            <a:ext cx="7848600" cy="45719"/>
          </a:xfrm>
          <a:prstGeom prst="rect">
            <a:avLst/>
          </a:prstGeom>
          <a:solidFill>
            <a:srgbClr val="6565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3" name="TextBox 12"/>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dirty="0" smtClean="0">
                <a:solidFill>
                  <a:srgbClr val="666666"/>
                </a:solidFill>
                <a:latin typeface="Arial"/>
              </a:rPr>
              <a:t>Your Logo Here</a:t>
            </a:r>
            <a:endParaRPr lang="en-US" sz="2800" dirty="0">
              <a:solidFill>
                <a:srgbClr val="666666"/>
              </a:solidFill>
              <a:latin typeface="Arial"/>
            </a:endParaRPr>
          </a:p>
        </p:txBody>
      </p:sp>
      <p:pic>
        <p:nvPicPr>
          <p:cNvPr id="14" name="Picture 13"/>
          <p:cNvPicPr>
            <a:picLocks noChangeAspect="1"/>
          </p:cNvPicPr>
          <p:nvPr/>
        </p:nvPicPr>
        <p:blipFill>
          <a:blip r:embed="rId2"/>
          <a:stretch>
            <a:fillRect/>
          </a:stretch>
        </p:blipFill>
        <p:spPr>
          <a:xfrm>
            <a:off x="5711042" y="386299"/>
            <a:ext cx="1841500" cy="431800"/>
          </a:xfrm>
          <a:prstGeom prst="rect">
            <a:avLst/>
          </a:prstGeom>
        </p:spPr>
      </p:pic>
      <p:sp>
        <p:nvSpPr>
          <p:cNvPr id="18" name="TextBox 17"/>
          <p:cNvSpPr txBox="1"/>
          <p:nvPr/>
        </p:nvSpPr>
        <p:spPr>
          <a:xfrm>
            <a:off x="1326364" y="1102394"/>
            <a:ext cx="6161479" cy="658488"/>
          </a:xfrm>
          <a:prstGeom prst="rect">
            <a:avLst/>
          </a:prstGeom>
          <a:noFill/>
        </p:spPr>
        <p:txBody>
          <a:bodyPr wrap="square" lIns="0" tIns="0" rIns="0" bIns="0" rtlCol="0" anchor="ctr" anchorCtr="0">
            <a:noAutofit/>
          </a:bodyPr>
          <a:lstStyle/>
          <a:p>
            <a:pPr>
              <a:lnSpc>
                <a:spcPts val="1900"/>
              </a:lnSpc>
            </a:pPr>
            <a:r>
              <a:rPr lang="en-US" sz="2000" dirty="0" smtClean="0">
                <a:solidFill>
                  <a:prstClr val="white"/>
                </a:solidFill>
                <a:latin typeface="Arial"/>
              </a:rPr>
              <a:t>Home begins at the door.</a:t>
            </a:r>
            <a:endParaRPr lang="en-US" sz="2000" dirty="0">
              <a:solidFill>
                <a:prstClr val="white"/>
              </a:solidFill>
              <a:latin typeface="Arial"/>
            </a:endParaRPr>
          </a:p>
        </p:txBody>
      </p:sp>
      <p:sp>
        <p:nvSpPr>
          <p:cNvPr id="5" name="TextBox 4"/>
          <p:cNvSpPr txBox="1"/>
          <p:nvPr/>
        </p:nvSpPr>
        <p:spPr>
          <a:xfrm>
            <a:off x="487967" y="7498296"/>
            <a:ext cx="6777415" cy="1169551"/>
          </a:xfrm>
          <a:prstGeom prst="rect">
            <a:avLst/>
          </a:prstGeom>
          <a:noFill/>
        </p:spPr>
        <p:txBody>
          <a:bodyPr wrap="square" rtlCol="0">
            <a:spAutoFit/>
          </a:bodyPr>
          <a:lstStyle/>
          <a:p>
            <a:r>
              <a:rPr lang="en-US" sz="1600" b="1" dirty="0" smtClean="0">
                <a:solidFill>
                  <a:srgbClr val="323232"/>
                </a:solidFill>
                <a:latin typeface="Arial" pitchFamily="34" charset="0"/>
                <a:cs typeface="Arial" pitchFamily="34" charset="0"/>
              </a:rPr>
              <a:t>Increase Curb Appeal &amp; Value</a:t>
            </a:r>
          </a:p>
          <a:p>
            <a:endParaRPr lang="en-US" sz="800" dirty="0">
              <a:solidFill>
                <a:srgbClr val="323232"/>
              </a:solidFill>
            </a:endParaRPr>
          </a:p>
          <a:p>
            <a:r>
              <a:rPr lang="en-US" sz="1150" dirty="0" smtClean="0">
                <a:solidFill>
                  <a:srgbClr val="323232"/>
                </a:solidFill>
                <a:latin typeface="Arial" pitchFamily="34" charset="0"/>
                <a:cs typeface="Arial" pitchFamily="34" charset="0"/>
              </a:rPr>
              <a:t>We all want to get the most out of every dollar we spend, and installing an attractive front entrance is a cost-effective way to improve your home’s curb appeal and perceived value. In fact, a study conducted by an independent research company found that a home with an enhanced Therma-Tru</a:t>
            </a:r>
            <a:r>
              <a:rPr lang="en-US" sz="1150" baseline="-10000" dirty="0" smtClean="0">
                <a:solidFill>
                  <a:srgbClr val="323232"/>
                </a:solidFill>
                <a:latin typeface="Arial" pitchFamily="34" charset="0"/>
                <a:cs typeface="Arial" pitchFamily="34" charset="0"/>
              </a:rPr>
              <a:t>®</a:t>
            </a:r>
            <a:r>
              <a:rPr lang="en-US" sz="1150" dirty="0" smtClean="0">
                <a:solidFill>
                  <a:srgbClr val="323232"/>
                </a:solidFill>
                <a:latin typeface="Arial" pitchFamily="34" charset="0"/>
                <a:cs typeface="Arial" pitchFamily="34" charset="0"/>
              </a:rPr>
              <a:t> entry door system added to its perceived value by as much as five times the cost of the door itself.*</a:t>
            </a:r>
            <a:endParaRPr lang="en-US" sz="1150" dirty="0">
              <a:solidFill>
                <a:srgbClr val="323232"/>
              </a:solidFill>
              <a:latin typeface="Arial" pitchFamily="34" charset="0"/>
              <a:cs typeface="Arial" pitchFamily="34" charset="0"/>
            </a:endParaRPr>
          </a:p>
        </p:txBody>
      </p:sp>
      <p:sp>
        <p:nvSpPr>
          <p:cNvPr id="16" name="TextBox 15"/>
          <p:cNvSpPr txBox="1"/>
          <p:nvPr/>
        </p:nvSpPr>
        <p:spPr>
          <a:xfrm>
            <a:off x="229292" y="9621487"/>
            <a:ext cx="1989122" cy="189283"/>
          </a:xfrm>
          <a:prstGeom prst="rect">
            <a:avLst/>
          </a:prstGeom>
          <a:noFill/>
        </p:spPr>
        <p:txBody>
          <a:bodyPr wrap="square" rtlCol="0">
            <a:spAutoFit/>
          </a:bodyPr>
          <a:lstStyle/>
          <a:p>
            <a:pPr>
              <a:lnSpc>
                <a:spcPct val="90000"/>
              </a:lnSpc>
            </a:pPr>
            <a:r>
              <a:rPr lang="en-US" sz="700" dirty="0" smtClean="0">
                <a:solidFill>
                  <a:srgbClr val="323232"/>
                </a:solidFill>
                <a:latin typeface="Arial"/>
                <a:cs typeface="Arial"/>
              </a:rPr>
              <a:t>©2014 Therma-Tru Corp. All rights reserved. </a:t>
            </a:r>
            <a:endParaRPr lang="en-US" sz="700" dirty="0">
              <a:solidFill>
                <a:srgbClr val="323232"/>
              </a:solidFill>
              <a:latin typeface="Arial"/>
              <a:cs typeface="Arial"/>
            </a:endParaRPr>
          </a:p>
        </p:txBody>
      </p:sp>
      <p:sp>
        <p:nvSpPr>
          <p:cNvPr id="17" name="Rectangle 16"/>
          <p:cNvSpPr/>
          <p:nvPr/>
        </p:nvSpPr>
        <p:spPr>
          <a:xfrm>
            <a:off x="6006643" y="9564549"/>
            <a:ext cx="1474416" cy="246221"/>
          </a:xfrm>
          <a:prstGeom prst="rect">
            <a:avLst/>
          </a:prstGeom>
        </p:spPr>
        <p:txBody>
          <a:bodyPr wrap="square">
            <a:spAutoFit/>
          </a:bodyPr>
          <a:lstStyle/>
          <a:p>
            <a:pPr algn="r"/>
            <a:r>
              <a:rPr lang="en-US" sz="1000" b="1" dirty="0" err="1" smtClean="0">
                <a:solidFill>
                  <a:srgbClr val="323232"/>
                </a:solidFill>
                <a:latin typeface="Arial"/>
                <a:cs typeface="Arial"/>
              </a:rPr>
              <a:t>www.thermatru.com</a:t>
            </a:r>
            <a:endParaRPr lang="en-US" sz="1000" b="1" dirty="0">
              <a:solidFill>
                <a:srgbClr val="323232"/>
              </a:solidFill>
              <a:latin typeface="Arial"/>
              <a:cs typeface="Arial"/>
            </a:endParaRPr>
          </a:p>
        </p:txBody>
      </p:sp>
      <p:sp>
        <p:nvSpPr>
          <p:cNvPr id="19" name="TextBox 18"/>
          <p:cNvSpPr txBox="1"/>
          <p:nvPr/>
        </p:nvSpPr>
        <p:spPr>
          <a:xfrm>
            <a:off x="229290" y="9328479"/>
            <a:ext cx="6976347" cy="286232"/>
          </a:xfrm>
          <a:prstGeom prst="rect">
            <a:avLst/>
          </a:prstGeom>
          <a:noFill/>
        </p:spPr>
        <p:txBody>
          <a:bodyPr wrap="square" rtlCol="0">
            <a:spAutoFit/>
          </a:bodyPr>
          <a:lstStyle/>
          <a:p>
            <a:pPr>
              <a:lnSpc>
                <a:spcPct val="90000"/>
              </a:lnSpc>
            </a:pPr>
            <a:r>
              <a:rPr lang="en-US" sz="700" dirty="0" smtClean="0">
                <a:solidFill>
                  <a:srgbClr val="323232"/>
                </a:solidFill>
                <a:latin typeface="Arial"/>
                <a:cs typeface="Arial"/>
              </a:rPr>
              <a:t>*</a:t>
            </a:r>
            <a:r>
              <a:rPr lang="en-US" sz="700" dirty="0" err="1" smtClean="0">
                <a:solidFill>
                  <a:srgbClr val="323232"/>
                </a:solidFill>
                <a:latin typeface="Arial"/>
                <a:cs typeface="Arial"/>
              </a:rPr>
              <a:t>Therma-Tru’s</a:t>
            </a:r>
            <a:r>
              <a:rPr lang="en-US" sz="700" dirty="0" smtClean="0">
                <a:solidFill>
                  <a:srgbClr val="323232"/>
                </a:solidFill>
                <a:latin typeface="Arial"/>
                <a:cs typeface="Arial"/>
              </a:rPr>
              <a:t> “National Home Valuation Study” was commissioned by Therma-Tru in 2002 and conducted by TNS, </a:t>
            </a:r>
          </a:p>
          <a:p>
            <a:pPr>
              <a:lnSpc>
                <a:spcPct val="90000"/>
              </a:lnSpc>
            </a:pPr>
            <a:r>
              <a:rPr lang="en-US" sz="700" dirty="0" smtClean="0">
                <a:solidFill>
                  <a:srgbClr val="323232"/>
                </a:solidFill>
                <a:latin typeface="Arial"/>
                <a:cs typeface="Arial"/>
              </a:rPr>
              <a:t>an independent provider of Internet-based research and research-based marketing information and counsel.  </a:t>
            </a:r>
            <a:endParaRPr lang="en-US" sz="700" dirty="0">
              <a:solidFill>
                <a:srgbClr val="323232"/>
              </a:solidFill>
              <a:latin typeface="Arial"/>
              <a:cs typeface="Arial"/>
            </a:endParaRPr>
          </a:p>
        </p:txBody>
      </p:sp>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7056" t="13128" r="1180" b="19852"/>
          <a:stretch/>
        </p:blipFill>
        <p:spPr>
          <a:xfrm>
            <a:off x="452195" y="3123283"/>
            <a:ext cx="6848958" cy="4082341"/>
          </a:xfrm>
          <a:prstGeom prst="rect">
            <a:avLst/>
          </a:prstGeom>
          <a:ln w="50800">
            <a:solidFill>
              <a:srgbClr val="666666"/>
            </a:solidFill>
            <a:prstDash val="solid"/>
          </a:ln>
        </p:spPr>
      </p:pic>
      <p:sp>
        <p:nvSpPr>
          <p:cNvPr id="21" name="TextBox 20"/>
          <p:cNvSpPr txBox="1"/>
          <p:nvPr/>
        </p:nvSpPr>
        <p:spPr>
          <a:xfrm>
            <a:off x="0" y="2199262"/>
            <a:ext cx="7772400" cy="492443"/>
          </a:xfrm>
          <a:prstGeom prst="rect">
            <a:avLst/>
          </a:prstGeom>
          <a:noFill/>
        </p:spPr>
        <p:txBody>
          <a:bodyPr wrap="square" rtlCol="0">
            <a:spAutoFit/>
          </a:bodyPr>
          <a:lstStyle/>
          <a:p>
            <a:pPr algn="ctr"/>
            <a:r>
              <a:rPr lang="en-US" sz="1300" dirty="0">
                <a:solidFill>
                  <a:srgbClr val="323232"/>
                </a:solidFill>
                <a:latin typeface="Arial" pitchFamily="34" charset="0"/>
                <a:cs typeface="Arial" pitchFamily="34" charset="0"/>
              </a:rPr>
              <a:t>(Name) </a:t>
            </a:r>
            <a:r>
              <a:rPr lang="en-US" sz="1300" b="1" dirty="0">
                <a:solidFill>
                  <a:srgbClr val="323232"/>
                </a:solidFill>
                <a:latin typeface="Arial" pitchFamily="34" charset="0"/>
                <a:cs typeface="Arial" pitchFamily="34" charset="0"/>
              </a:rPr>
              <a:t>John Builder | </a:t>
            </a:r>
            <a:r>
              <a:rPr lang="en-US" sz="1300" dirty="0">
                <a:solidFill>
                  <a:srgbClr val="323232"/>
                </a:solidFill>
                <a:latin typeface="Arial" pitchFamily="34" charset="0"/>
                <a:cs typeface="Arial" pitchFamily="34" charset="0"/>
              </a:rPr>
              <a:t>(Phone) </a:t>
            </a:r>
            <a:r>
              <a:rPr lang="en-US" sz="1300" b="1" dirty="0" smtClean="0">
                <a:solidFill>
                  <a:srgbClr val="323232"/>
                </a:solidFill>
                <a:latin typeface="Arial" pitchFamily="34" charset="0"/>
                <a:cs typeface="Arial" pitchFamily="34" charset="0"/>
              </a:rPr>
              <a:t>XXX-XXX-XXXX</a:t>
            </a:r>
          </a:p>
          <a:p>
            <a:pPr algn="ctr"/>
            <a:r>
              <a:rPr lang="en-US" sz="1300" dirty="0" smtClean="0">
                <a:solidFill>
                  <a:srgbClr val="323232"/>
                </a:solidFill>
                <a:latin typeface="Arial" pitchFamily="34" charset="0"/>
                <a:cs typeface="Arial" pitchFamily="34" charset="0"/>
              </a:rPr>
              <a:t>(</a:t>
            </a:r>
            <a:r>
              <a:rPr lang="en-US" sz="1300" dirty="0">
                <a:solidFill>
                  <a:srgbClr val="323232"/>
                </a:solidFill>
                <a:latin typeface="Arial" pitchFamily="34" charset="0"/>
                <a:cs typeface="Arial" pitchFamily="34" charset="0"/>
              </a:rPr>
              <a:t>Email) </a:t>
            </a:r>
            <a:r>
              <a:rPr lang="en-US" sz="1300" b="1" dirty="0">
                <a:solidFill>
                  <a:srgbClr val="323232"/>
                </a:solidFill>
                <a:latin typeface="Arial" pitchFamily="34" charset="0"/>
                <a:cs typeface="Arial" pitchFamily="34" charset="0"/>
              </a:rPr>
              <a:t>builder@buildername.com |</a:t>
            </a:r>
            <a:r>
              <a:rPr lang="en-US" sz="1300" dirty="0">
                <a:solidFill>
                  <a:srgbClr val="323232"/>
                </a:solidFill>
                <a:latin typeface="Arial" pitchFamily="34" charset="0"/>
                <a:cs typeface="Arial" pitchFamily="34" charset="0"/>
              </a:rPr>
              <a:t> (Web) </a:t>
            </a:r>
            <a:r>
              <a:rPr lang="en-US" sz="1300" b="1" dirty="0" smtClean="0">
                <a:solidFill>
                  <a:srgbClr val="323232"/>
                </a:solidFill>
                <a:latin typeface="Arial" pitchFamily="34" charset="0"/>
                <a:cs typeface="Arial" pitchFamily="34" charset="0"/>
              </a:rPr>
              <a:t>www.buildername.com</a:t>
            </a:r>
            <a:endParaRPr lang="en-US" sz="1300" b="1" dirty="0">
              <a:solidFill>
                <a:srgbClr val="323232"/>
              </a:solidFill>
              <a:latin typeface="Arial" pitchFamily="34" charset="0"/>
              <a:cs typeface="Arial" pitchFamily="34" charset="0"/>
            </a:endParaRPr>
          </a:p>
        </p:txBody>
      </p:sp>
      <p:sp>
        <p:nvSpPr>
          <p:cNvPr id="22" name="TextBox 21"/>
          <p:cNvSpPr txBox="1"/>
          <p:nvPr/>
        </p:nvSpPr>
        <p:spPr>
          <a:xfrm>
            <a:off x="0" y="9088344"/>
            <a:ext cx="7772400" cy="238527"/>
          </a:xfrm>
          <a:prstGeom prst="rect">
            <a:avLst/>
          </a:prstGeom>
          <a:noFill/>
        </p:spPr>
        <p:txBody>
          <a:bodyPr wrap="square" rtlCol="0">
            <a:spAutoFit/>
          </a:bodyPr>
          <a:lstStyle/>
          <a:p>
            <a:pPr algn="ctr"/>
            <a:r>
              <a:rPr lang="en-US" sz="950" b="1" dirty="0">
                <a:solidFill>
                  <a:srgbClr val="FF0000"/>
                </a:solidFill>
                <a:latin typeface="Arial" pitchFamily="34" charset="0"/>
                <a:cs typeface="Arial" pitchFamily="34" charset="0"/>
              </a:rPr>
              <a:t>Optional</a:t>
            </a:r>
            <a:r>
              <a:rPr lang="en-US" sz="950" dirty="0">
                <a:solidFill>
                  <a:srgbClr val="FF0000"/>
                </a:solidFill>
                <a:latin typeface="Arial" pitchFamily="34" charset="0"/>
                <a:cs typeface="Arial" pitchFamily="34" charset="0"/>
              </a:rPr>
              <a:t>: (Name) </a:t>
            </a:r>
            <a:r>
              <a:rPr lang="en-US" sz="950" b="1" dirty="0">
                <a:solidFill>
                  <a:srgbClr val="FF0000"/>
                </a:solidFill>
                <a:latin typeface="Arial" pitchFamily="34" charset="0"/>
                <a:cs typeface="Arial" pitchFamily="34" charset="0"/>
              </a:rPr>
              <a:t>John Builder | </a:t>
            </a:r>
            <a:r>
              <a:rPr lang="en-US" sz="950" dirty="0">
                <a:solidFill>
                  <a:srgbClr val="FF0000"/>
                </a:solidFill>
                <a:latin typeface="Arial" pitchFamily="34" charset="0"/>
                <a:cs typeface="Arial" pitchFamily="34" charset="0"/>
              </a:rPr>
              <a:t>(Phone) </a:t>
            </a:r>
            <a:r>
              <a:rPr lang="en-US" sz="950" b="1" dirty="0">
                <a:solidFill>
                  <a:srgbClr val="FF0000"/>
                </a:solidFill>
                <a:latin typeface="Arial" pitchFamily="34" charset="0"/>
                <a:cs typeface="Arial" pitchFamily="34" charset="0"/>
              </a:rPr>
              <a:t>XXX-XXX-XXXX |</a:t>
            </a:r>
            <a:r>
              <a:rPr lang="en-US" sz="950" dirty="0">
                <a:solidFill>
                  <a:srgbClr val="FF0000"/>
                </a:solidFill>
                <a:latin typeface="Arial" pitchFamily="34" charset="0"/>
                <a:cs typeface="Arial" pitchFamily="34" charset="0"/>
              </a:rPr>
              <a:t> (Email) </a:t>
            </a:r>
            <a:r>
              <a:rPr lang="en-US" sz="950" b="1" dirty="0">
                <a:solidFill>
                  <a:srgbClr val="FF0000"/>
                </a:solidFill>
                <a:latin typeface="Arial" pitchFamily="34" charset="0"/>
                <a:cs typeface="Arial" pitchFamily="34" charset="0"/>
              </a:rPr>
              <a:t>builder@buildername.com |</a:t>
            </a:r>
            <a:r>
              <a:rPr lang="en-US" sz="950" dirty="0">
                <a:solidFill>
                  <a:srgbClr val="FF0000"/>
                </a:solidFill>
                <a:latin typeface="Arial" pitchFamily="34" charset="0"/>
                <a:cs typeface="Arial" pitchFamily="34" charset="0"/>
              </a:rPr>
              <a:t> (Web) </a:t>
            </a:r>
            <a:r>
              <a:rPr lang="en-US" sz="950" b="1" dirty="0">
                <a:solidFill>
                  <a:srgbClr val="FF0000"/>
                </a:solidFill>
                <a:latin typeface="Arial" pitchFamily="34" charset="0"/>
                <a:cs typeface="Arial" pitchFamily="34" charset="0"/>
              </a:rPr>
              <a:t>www.buildername.com</a:t>
            </a:r>
          </a:p>
        </p:txBody>
      </p:sp>
      <p:sp>
        <p:nvSpPr>
          <p:cNvPr id="23" name="TextBox 22"/>
          <p:cNvSpPr txBox="1"/>
          <p:nvPr/>
        </p:nvSpPr>
        <p:spPr>
          <a:xfrm rot="10800000" flipV="1">
            <a:off x="482441" y="6645397"/>
            <a:ext cx="6812096" cy="461665"/>
          </a:xfrm>
          <a:prstGeom prst="rect">
            <a:avLst/>
          </a:prstGeom>
          <a:solidFill>
            <a:srgbClr val="FFFF99"/>
          </a:solidFill>
        </p:spPr>
        <p:txBody>
          <a:bodyPr wrap="square" rtlCol="0">
            <a:spAutoFit/>
          </a:bodyPr>
          <a:lstStyle/>
          <a:p>
            <a:pPr algn="ctr"/>
            <a:r>
              <a:rPr lang="en-US" sz="1200" b="1" dirty="0" smtClean="0">
                <a:solidFill>
                  <a:srgbClr val="FF0000"/>
                </a:solidFill>
                <a:latin typeface="Arial" pitchFamily="34" charset="0"/>
                <a:cs typeface="Arial" pitchFamily="34" charset="0"/>
              </a:rPr>
              <a:t>Right click – Open Hyperlink:</a:t>
            </a:r>
          </a:p>
          <a:p>
            <a:pPr algn="ctr"/>
            <a:r>
              <a:rPr lang="en-US" sz="1200" b="1" dirty="0" smtClean="0">
                <a:solidFill>
                  <a:srgbClr val="323232"/>
                </a:solidFill>
                <a:latin typeface="Arial" pitchFamily="34" charset="0"/>
                <a:cs typeface="Arial" pitchFamily="34" charset="0"/>
                <a:hlinkClick r:id="rId4"/>
              </a:rPr>
              <a:t>Insert picture of builder's home or choose from Therma-Tru's beauty shots here.</a:t>
            </a:r>
            <a:endParaRPr lang="en-US" sz="1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494142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93899"/>
            <a:ext cx="7800976" cy="69614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5293"/>
              </a:solidFill>
            </a:endParaRPr>
          </a:p>
        </p:txBody>
      </p:sp>
      <p:sp>
        <p:nvSpPr>
          <p:cNvPr id="25" name="TextBox 24"/>
          <p:cNvSpPr txBox="1"/>
          <p:nvPr/>
        </p:nvSpPr>
        <p:spPr>
          <a:xfrm>
            <a:off x="773486" y="1131560"/>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Fiber-Classic</a:t>
            </a:r>
            <a:r>
              <a:rPr lang="en-US" sz="1200" baseline="-7000" dirty="0">
                <a:solidFill>
                  <a:prstClr val="white"/>
                </a:solidFill>
                <a:latin typeface="Arial"/>
              </a:rPr>
              <a:t>®</a:t>
            </a:r>
            <a:r>
              <a:rPr lang="en-US" sz="2000" baseline="0" dirty="0" smtClean="0">
                <a:solidFill>
                  <a:schemeClr val="bg1"/>
                </a:solidFill>
                <a:latin typeface="Arial"/>
              </a:rPr>
              <a:t> / Smooth-Star</a:t>
            </a:r>
            <a:r>
              <a:rPr lang="en-US" sz="1200" baseline="-7000" dirty="0" smtClean="0">
                <a:solidFill>
                  <a:schemeClr val="bg1"/>
                </a:solidFill>
                <a:latin typeface="Arial"/>
              </a:rPr>
              <a:t>®</a:t>
            </a:r>
            <a:endParaRPr lang="en-US" sz="2000" baseline="0" dirty="0">
              <a:solidFill>
                <a:schemeClr val="bg1"/>
              </a:solidFill>
              <a:latin typeface="Arial"/>
            </a:endParaRPr>
          </a:p>
        </p:txBody>
      </p:sp>
      <p:sp>
        <p:nvSpPr>
          <p:cNvPr id="30" name="Text Placeholder 1"/>
          <p:cNvSpPr txBox="1">
            <a:spLocks/>
          </p:cNvSpPr>
          <p:nvPr/>
        </p:nvSpPr>
        <p:spPr>
          <a:xfrm>
            <a:off x="762000" y="1865847"/>
            <a:ext cx="6443638" cy="376193"/>
          </a:xfrm>
          <a:prstGeom prst="rect">
            <a:avLst/>
          </a:prstGeom>
        </p:spPr>
        <p:txBody>
          <a:bodyPr lIns="0" tIns="0" rIns="0" bIns="0" anchor="t" anchorCtr="0"/>
          <a:lstStyle>
            <a:lvl1pPr marL="0" indent="0" algn="l" defTabSz="457200" rtl="0" eaLnBrk="1" latinLnBrk="0" hangingPunct="1">
              <a:spcBef>
                <a:spcPct val="20000"/>
              </a:spcBef>
              <a:buFont typeface="Arial"/>
              <a:buNone/>
              <a:defRPr sz="1400" b="1" kern="1200">
                <a:solidFill>
                  <a:srgbClr val="CD0920"/>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32" name="Rectangle 31"/>
          <p:cNvSpPr/>
          <p:nvPr/>
        </p:nvSpPr>
        <p:spPr>
          <a:xfrm>
            <a:off x="5333290" y="3427342"/>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34" name="Rectangle 33"/>
          <p:cNvSpPr/>
          <p:nvPr/>
        </p:nvSpPr>
        <p:spPr>
          <a:xfrm>
            <a:off x="3008058" y="3412304"/>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36" name="Rectangle 35"/>
          <p:cNvSpPr/>
          <p:nvPr/>
        </p:nvSpPr>
        <p:spPr>
          <a:xfrm>
            <a:off x="662824" y="3427343"/>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37" name="Rectangle 36"/>
          <p:cNvSpPr/>
          <p:nvPr/>
        </p:nvSpPr>
        <p:spPr>
          <a:xfrm>
            <a:off x="5333290" y="2675419"/>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39" name="Rectangle 38"/>
          <p:cNvSpPr/>
          <p:nvPr/>
        </p:nvSpPr>
        <p:spPr>
          <a:xfrm>
            <a:off x="662824" y="2675420"/>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40" name="Rectangle 39"/>
          <p:cNvSpPr/>
          <p:nvPr/>
        </p:nvSpPr>
        <p:spPr>
          <a:xfrm>
            <a:off x="3008058" y="2660381"/>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44" name="TextBox 43"/>
          <p:cNvSpPr txBox="1"/>
          <p:nvPr/>
        </p:nvSpPr>
        <p:spPr>
          <a:xfrm>
            <a:off x="5155286" y="7201301"/>
            <a:ext cx="2115862"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45" name="TextBox 44"/>
          <p:cNvSpPr txBox="1"/>
          <p:nvPr/>
        </p:nvSpPr>
        <p:spPr>
          <a:xfrm>
            <a:off x="2686295" y="7181853"/>
            <a:ext cx="2337617"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46" name="TextBox 45"/>
          <p:cNvSpPr txBox="1"/>
          <p:nvPr/>
        </p:nvSpPr>
        <p:spPr>
          <a:xfrm>
            <a:off x="339489" y="7201301"/>
            <a:ext cx="2195419"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54" name="Rectangle 53"/>
          <p:cNvSpPr/>
          <p:nvPr/>
        </p:nvSpPr>
        <p:spPr>
          <a:xfrm>
            <a:off x="-47625" y="8965990"/>
            <a:ext cx="7848600" cy="45719"/>
          </a:xfrm>
          <a:prstGeom prst="rect">
            <a:avLst/>
          </a:prstGeom>
          <a:solidFill>
            <a:srgbClr val="0052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55" name="TextBox 54"/>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56" name="Rectangle 55"/>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57" name="Picture 56"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58" name="TextBox 57"/>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59" name="Picture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60" name="TextBox 59"/>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21" name="TextBox 20"/>
          <p:cNvSpPr txBox="1"/>
          <p:nvPr/>
        </p:nvSpPr>
        <p:spPr>
          <a:xfrm>
            <a:off x="752547" y="331903"/>
            <a:ext cx="2898518"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22" name="Picture 21"/>
          <p:cNvPicPr>
            <a:picLocks noChangeAspect="1"/>
          </p:cNvPicPr>
          <p:nvPr/>
        </p:nvPicPr>
        <p:blipFill>
          <a:blip r:embed="rId4"/>
          <a:stretch>
            <a:fillRect/>
          </a:stretch>
        </p:blipFill>
        <p:spPr>
          <a:xfrm>
            <a:off x="5711042" y="386299"/>
            <a:ext cx="1841500" cy="431800"/>
          </a:xfrm>
          <a:prstGeom prst="rect">
            <a:avLst/>
          </a:prstGeom>
        </p:spPr>
      </p:pic>
    </p:spTree>
    <p:extLst>
      <p:ext uri="{BB962C8B-B14F-4D97-AF65-F5344CB8AC3E}">
        <p14:creationId xmlns:p14="http://schemas.microsoft.com/office/powerpoint/2010/main" val="2734097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93899"/>
            <a:ext cx="7800976" cy="69614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5293"/>
              </a:solidFill>
            </a:endParaRPr>
          </a:p>
        </p:txBody>
      </p:sp>
      <p:sp>
        <p:nvSpPr>
          <p:cNvPr id="25" name="TextBox 24"/>
          <p:cNvSpPr txBox="1"/>
          <p:nvPr/>
        </p:nvSpPr>
        <p:spPr>
          <a:xfrm>
            <a:off x="773486" y="1131560"/>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Fiber-Classic</a:t>
            </a:r>
            <a:r>
              <a:rPr lang="en-US" sz="1200" baseline="-7000" dirty="0">
                <a:solidFill>
                  <a:prstClr val="white"/>
                </a:solidFill>
                <a:latin typeface="Arial"/>
              </a:rPr>
              <a:t>®</a:t>
            </a:r>
            <a:r>
              <a:rPr lang="en-US" sz="2000" baseline="0" dirty="0" smtClean="0">
                <a:solidFill>
                  <a:schemeClr val="bg1"/>
                </a:solidFill>
                <a:latin typeface="Arial"/>
              </a:rPr>
              <a:t> / Smooth-Star</a:t>
            </a:r>
            <a:r>
              <a:rPr lang="en-US" sz="1200" baseline="-7000" dirty="0" smtClean="0">
                <a:solidFill>
                  <a:schemeClr val="bg1"/>
                </a:solidFill>
                <a:latin typeface="Arial"/>
              </a:rPr>
              <a:t>®</a:t>
            </a:r>
            <a:endParaRPr lang="en-US" sz="2000" baseline="0" dirty="0">
              <a:solidFill>
                <a:schemeClr val="bg1"/>
              </a:solidFill>
              <a:latin typeface="Arial"/>
            </a:endParaRPr>
          </a:p>
        </p:txBody>
      </p:sp>
      <p:sp>
        <p:nvSpPr>
          <p:cNvPr id="55" name="Text Placeholder 1"/>
          <p:cNvSpPr txBox="1">
            <a:spLocks/>
          </p:cNvSpPr>
          <p:nvPr/>
        </p:nvSpPr>
        <p:spPr>
          <a:xfrm>
            <a:off x="762000" y="1865847"/>
            <a:ext cx="6443638" cy="376193"/>
          </a:xfrm>
          <a:prstGeom prst="rect">
            <a:avLst/>
          </a:prstGeom>
        </p:spPr>
        <p:txBody>
          <a:bodyPr lIns="0" tIns="0" rIns="0" bIns="0" anchor="t" anchorCtr="0"/>
          <a:lstStyle>
            <a:lvl1pPr marL="0" indent="0" algn="l" defTabSz="457200" rtl="0" eaLnBrk="1" latinLnBrk="0" hangingPunct="1">
              <a:spcBef>
                <a:spcPct val="20000"/>
              </a:spcBef>
              <a:buFont typeface="Arial"/>
              <a:buNone/>
              <a:defRPr sz="1400" b="1" kern="1200">
                <a:solidFill>
                  <a:srgbClr val="CD0920"/>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91" name="Rectangle 90"/>
          <p:cNvSpPr/>
          <p:nvPr/>
        </p:nvSpPr>
        <p:spPr>
          <a:xfrm>
            <a:off x="813284" y="2668752"/>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92" name="Rectangle 91"/>
          <p:cNvSpPr/>
          <p:nvPr/>
        </p:nvSpPr>
        <p:spPr>
          <a:xfrm>
            <a:off x="3446163" y="2662024"/>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75000"/>
                    <a:lumOff val="25000"/>
                  </a:schemeClr>
                </a:solidFill>
              </a:ln>
              <a:solidFill>
                <a:schemeClr val="tx1">
                  <a:lumMod val="50000"/>
                  <a:lumOff val="50000"/>
                </a:schemeClr>
              </a:solidFill>
            </a:endParaRPr>
          </a:p>
        </p:txBody>
      </p:sp>
      <p:sp>
        <p:nvSpPr>
          <p:cNvPr id="93" name="Rectangle 92"/>
          <p:cNvSpPr/>
          <p:nvPr/>
        </p:nvSpPr>
        <p:spPr>
          <a:xfrm>
            <a:off x="6013148" y="2668752"/>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94" name="Rectangle 93"/>
          <p:cNvSpPr/>
          <p:nvPr/>
        </p:nvSpPr>
        <p:spPr>
          <a:xfrm>
            <a:off x="813909" y="5945635"/>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95" name="Rectangle 94"/>
          <p:cNvSpPr/>
          <p:nvPr/>
        </p:nvSpPr>
        <p:spPr>
          <a:xfrm>
            <a:off x="3436211" y="5973657"/>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96" name="Rectangle 95"/>
          <p:cNvSpPr/>
          <p:nvPr/>
        </p:nvSpPr>
        <p:spPr>
          <a:xfrm>
            <a:off x="6025002" y="5966029"/>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97" name="Rectangle 96"/>
          <p:cNvSpPr/>
          <p:nvPr/>
        </p:nvSpPr>
        <p:spPr>
          <a:xfrm>
            <a:off x="6019075" y="5539317"/>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98" name="Rectangle 97"/>
          <p:cNvSpPr/>
          <p:nvPr/>
        </p:nvSpPr>
        <p:spPr>
          <a:xfrm>
            <a:off x="3436211" y="5546945"/>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99" name="Rectangle 98"/>
          <p:cNvSpPr/>
          <p:nvPr/>
        </p:nvSpPr>
        <p:spPr>
          <a:xfrm>
            <a:off x="813284" y="5518923"/>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100" name="Rectangle 99"/>
          <p:cNvSpPr/>
          <p:nvPr/>
        </p:nvSpPr>
        <p:spPr>
          <a:xfrm>
            <a:off x="6013148"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101" name="Rectangle 100"/>
          <p:cNvSpPr/>
          <p:nvPr/>
        </p:nvSpPr>
        <p:spPr>
          <a:xfrm>
            <a:off x="809132"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102" name="Rectangle 101"/>
          <p:cNvSpPr/>
          <p:nvPr/>
        </p:nvSpPr>
        <p:spPr>
          <a:xfrm>
            <a:off x="3440236"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103" name="TextBox 102"/>
          <p:cNvSpPr txBox="1"/>
          <p:nvPr/>
        </p:nvSpPr>
        <p:spPr>
          <a:xfrm>
            <a:off x="-194009" y="4661522"/>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104" name="TextBox 103"/>
          <p:cNvSpPr txBox="1"/>
          <p:nvPr/>
        </p:nvSpPr>
        <p:spPr>
          <a:xfrm>
            <a:off x="2473617" y="7970353"/>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105" name="TextBox 104"/>
          <p:cNvSpPr txBox="1"/>
          <p:nvPr/>
        </p:nvSpPr>
        <p:spPr>
          <a:xfrm>
            <a:off x="5058128" y="7977981"/>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106" name="TextBox 105"/>
          <p:cNvSpPr txBox="1"/>
          <p:nvPr/>
        </p:nvSpPr>
        <p:spPr>
          <a:xfrm>
            <a:off x="-188082" y="7949959"/>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107" name="TextBox 106"/>
          <p:cNvSpPr txBox="1"/>
          <p:nvPr/>
        </p:nvSpPr>
        <p:spPr>
          <a:xfrm>
            <a:off x="5052201" y="4661522"/>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108" name="TextBox 107"/>
          <p:cNvSpPr txBox="1"/>
          <p:nvPr/>
        </p:nvSpPr>
        <p:spPr>
          <a:xfrm>
            <a:off x="2467690" y="4682157"/>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116" name="Rectangle 115"/>
          <p:cNvSpPr/>
          <p:nvPr/>
        </p:nvSpPr>
        <p:spPr>
          <a:xfrm>
            <a:off x="-47625" y="8965990"/>
            <a:ext cx="7848600" cy="45719"/>
          </a:xfrm>
          <a:prstGeom prst="rect">
            <a:avLst/>
          </a:prstGeom>
          <a:solidFill>
            <a:srgbClr val="0052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17" name="TextBox 116"/>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18" name="Rectangle 117"/>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119" name="Picture 118"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120" name="TextBox 119"/>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121" name="Picture 1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122" name="TextBox 121"/>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31" name="TextBox 30"/>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32" name="Picture 31"/>
          <p:cNvPicPr>
            <a:picLocks noChangeAspect="1"/>
          </p:cNvPicPr>
          <p:nvPr/>
        </p:nvPicPr>
        <p:blipFill>
          <a:blip r:embed="rId4"/>
          <a:stretch>
            <a:fillRect/>
          </a:stretch>
        </p:blipFill>
        <p:spPr>
          <a:xfrm>
            <a:off x="5711042" y="386299"/>
            <a:ext cx="1841500" cy="431800"/>
          </a:xfrm>
          <a:prstGeom prst="rect">
            <a:avLst/>
          </a:prstGeom>
        </p:spPr>
      </p:pic>
    </p:spTree>
    <p:extLst>
      <p:ext uri="{BB962C8B-B14F-4D97-AF65-F5344CB8AC3E}">
        <p14:creationId xmlns:p14="http://schemas.microsoft.com/office/powerpoint/2010/main" val="823473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303" b="3837"/>
          <a:stretch/>
        </p:blipFill>
        <p:spPr>
          <a:xfrm>
            <a:off x="514207" y="2248029"/>
            <a:ext cx="6739544" cy="4268943"/>
          </a:xfrm>
          <a:prstGeom prst="rect">
            <a:avLst/>
          </a:prstGeom>
          <a:ln w="50800">
            <a:solidFill>
              <a:schemeClr val="tx1"/>
            </a:solidFill>
            <a:prstDash val="solid"/>
          </a:ln>
        </p:spPr>
      </p:pic>
      <p:sp>
        <p:nvSpPr>
          <p:cNvPr id="2" name="Text Placeholder 1"/>
          <p:cNvSpPr>
            <a:spLocks noGrp="1"/>
          </p:cNvSpPr>
          <p:nvPr>
            <p:ph type="body" idx="1"/>
          </p:nvPr>
        </p:nvSpPr>
        <p:spPr>
          <a:xfrm>
            <a:off x="762000" y="1865847"/>
            <a:ext cx="6443638" cy="376193"/>
          </a:xfrm>
        </p:spPr>
        <p:txBody>
          <a:bodyPr/>
          <a:lstStyle/>
          <a:p>
            <a:r>
              <a:rPr lang="en-US" dirty="0" smtClean="0"/>
              <a:t>Uncompromising </a:t>
            </a:r>
            <a:r>
              <a:rPr lang="en-US" dirty="0" smtClean="0"/>
              <a:t>quality</a:t>
            </a:r>
            <a:r>
              <a:rPr lang="en-US" dirty="0" smtClean="0"/>
              <a:t>, inside and out.</a:t>
            </a:r>
            <a:endParaRPr lang="en-US" dirty="0"/>
          </a:p>
        </p:txBody>
      </p:sp>
      <p:sp>
        <p:nvSpPr>
          <p:cNvPr id="26" name="Rectangle 25"/>
          <p:cNvSpPr/>
          <p:nvPr/>
        </p:nvSpPr>
        <p:spPr>
          <a:xfrm>
            <a:off x="-47625" y="8965990"/>
            <a:ext cx="7848600" cy="45719"/>
          </a:xfrm>
          <a:prstGeom prst="rect">
            <a:avLst/>
          </a:prstGeom>
          <a:solidFill>
            <a:srgbClr val="6565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27" name="TextBox 26"/>
          <p:cNvSpPr txBox="1"/>
          <p:nvPr/>
        </p:nvSpPr>
        <p:spPr>
          <a:xfrm>
            <a:off x="229292" y="9711640"/>
            <a:ext cx="1989122" cy="189283"/>
          </a:xfrm>
          <a:prstGeom prst="rect">
            <a:avLst/>
          </a:prstGeom>
          <a:noFill/>
        </p:spPr>
        <p:txBody>
          <a:bodyPr wrap="square" rtlCol="0">
            <a:spAutoFit/>
          </a:bodyPr>
          <a:lstStyle/>
          <a:p>
            <a:pPr>
              <a:lnSpc>
                <a:spcPct val="90000"/>
              </a:lnSpc>
            </a:pPr>
            <a:r>
              <a:rPr lang="en-US" sz="700" dirty="0" smtClean="0">
                <a:solidFill>
                  <a:srgbClr val="323232"/>
                </a:solidFill>
                <a:latin typeface="Arial"/>
                <a:cs typeface="Arial"/>
              </a:rPr>
              <a:t>©2014 Therma-Tru Corp. All rights reserved. </a:t>
            </a:r>
            <a:endParaRPr lang="en-US" sz="700" dirty="0">
              <a:solidFill>
                <a:srgbClr val="323232"/>
              </a:solidFill>
              <a:latin typeface="Arial"/>
              <a:cs typeface="Arial"/>
            </a:endParaRPr>
          </a:p>
        </p:txBody>
      </p:sp>
      <p:sp>
        <p:nvSpPr>
          <p:cNvPr id="34" name="Rectangle 33"/>
          <p:cNvSpPr/>
          <p:nvPr/>
        </p:nvSpPr>
        <p:spPr>
          <a:xfrm>
            <a:off x="6006643" y="9654702"/>
            <a:ext cx="1474416" cy="246221"/>
          </a:xfrm>
          <a:prstGeom prst="rect">
            <a:avLst/>
          </a:prstGeom>
        </p:spPr>
        <p:txBody>
          <a:bodyPr wrap="square">
            <a:spAutoFit/>
          </a:bodyPr>
          <a:lstStyle/>
          <a:p>
            <a:pPr algn="r"/>
            <a:r>
              <a:rPr lang="en-US" sz="1000" b="1" dirty="0" err="1" smtClean="0">
                <a:solidFill>
                  <a:srgbClr val="323232"/>
                </a:solidFill>
                <a:latin typeface="Arial"/>
                <a:cs typeface="Arial"/>
              </a:rPr>
              <a:t>www.thermatru.com</a:t>
            </a:r>
            <a:endParaRPr lang="en-US" sz="1000" b="1" dirty="0">
              <a:solidFill>
                <a:srgbClr val="323232"/>
              </a:solidFill>
              <a:latin typeface="Arial"/>
              <a:cs typeface="Arial"/>
            </a:endParaRPr>
          </a:p>
        </p:txBody>
      </p:sp>
      <p:sp>
        <p:nvSpPr>
          <p:cNvPr id="38" name="TextBox 37"/>
          <p:cNvSpPr txBox="1"/>
          <p:nvPr/>
        </p:nvSpPr>
        <p:spPr>
          <a:xfrm>
            <a:off x="229290" y="9444390"/>
            <a:ext cx="6976347" cy="286232"/>
          </a:xfrm>
          <a:prstGeom prst="rect">
            <a:avLst/>
          </a:prstGeom>
          <a:noFill/>
        </p:spPr>
        <p:txBody>
          <a:bodyPr wrap="square" rtlCol="0">
            <a:spAutoFit/>
          </a:bodyPr>
          <a:lstStyle/>
          <a:p>
            <a:pPr>
              <a:lnSpc>
                <a:spcPct val="90000"/>
              </a:lnSpc>
            </a:pPr>
            <a:r>
              <a:rPr lang="en-US" sz="700" dirty="0" smtClean="0">
                <a:solidFill>
                  <a:srgbClr val="323232"/>
                </a:solidFill>
                <a:latin typeface="Arial"/>
                <a:cs typeface="Arial"/>
              </a:rPr>
              <a:t>Note</a:t>
            </a:r>
            <a:r>
              <a:rPr lang="en-US" sz="700" dirty="0">
                <a:solidFill>
                  <a:srgbClr val="323232"/>
                </a:solidFill>
                <a:latin typeface="Arial"/>
                <a:cs typeface="Arial"/>
              </a:rPr>
              <a:t>: See your Therma-Tru seller or visit www.thermatru.com for details on limited warranties and exclusions, and ENERGY STAR qualified products.</a:t>
            </a:r>
          </a:p>
          <a:p>
            <a:pPr>
              <a:lnSpc>
                <a:spcPct val="90000"/>
              </a:lnSpc>
            </a:pPr>
            <a:endParaRPr lang="en-US" sz="700" dirty="0">
              <a:solidFill>
                <a:srgbClr val="323232"/>
              </a:solidFill>
              <a:latin typeface="Arial"/>
              <a:cs typeface="Arial"/>
            </a:endParaRPr>
          </a:p>
        </p:txBody>
      </p:sp>
      <p:sp>
        <p:nvSpPr>
          <p:cNvPr id="13" name="TextBox 12"/>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dirty="0" smtClean="0">
                <a:solidFill>
                  <a:srgbClr val="666666"/>
                </a:solidFill>
                <a:latin typeface="Arial"/>
              </a:rPr>
              <a:t>Your Logo Here</a:t>
            </a:r>
            <a:endParaRPr lang="en-US" sz="2800" dirty="0">
              <a:solidFill>
                <a:srgbClr val="666666"/>
              </a:solidFill>
              <a:latin typeface="Arial"/>
            </a:endParaRPr>
          </a:p>
        </p:txBody>
      </p:sp>
      <p:pic>
        <p:nvPicPr>
          <p:cNvPr id="14" name="Picture 13"/>
          <p:cNvPicPr>
            <a:picLocks noChangeAspect="1"/>
          </p:cNvPicPr>
          <p:nvPr/>
        </p:nvPicPr>
        <p:blipFill>
          <a:blip r:embed="rId3"/>
          <a:stretch>
            <a:fillRect/>
          </a:stretch>
        </p:blipFill>
        <p:spPr>
          <a:xfrm>
            <a:off x="5711042" y="386299"/>
            <a:ext cx="1841500" cy="431800"/>
          </a:xfrm>
          <a:prstGeom prst="rect">
            <a:avLst/>
          </a:prstGeom>
        </p:spPr>
      </p:pic>
      <p:sp>
        <p:nvSpPr>
          <p:cNvPr id="18" name="TextBox 17"/>
          <p:cNvSpPr txBox="1"/>
          <p:nvPr/>
        </p:nvSpPr>
        <p:spPr>
          <a:xfrm>
            <a:off x="1326364" y="1102394"/>
            <a:ext cx="6161479" cy="658488"/>
          </a:xfrm>
          <a:prstGeom prst="rect">
            <a:avLst/>
          </a:prstGeom>
          <a:noFill/>
        </p:spPr>
        <p:txBody>
          <a:bodyPr wrap="square" lIns="0" tIns="0" rIns="0" bIns="0" rtlCol="0" anchor="ctr" anchorCtr="0">
            <a:noAutofit/>
          </a:bodyPr>
          <a:lstStyle/>
          <a:p>
            <a:pPr>
              <a:lnSpc>
                <a:spcPts val="1900"/>
              </a:lnSpc>
            </a:pPr>
            <a:r>
              <a:rPr lang="en-US" sz="2000" dirty="0" smtClean="0">
                <a:solidFill>
                  <a:prstClr val="white"/>
                </a:solidFill>
                <a:latin typeface="Arial"/>
              </a:rPr>
              <a:t>Fiberglass Door Systems From Therma-Tru</a:t>
            </a:r>
            <a:r>
              <a:rPr lang="en-US" sz="800" dirty="0" smtClean="0">
                <a:solidFill>
                  <a:prstClr val="white"/>
                </a:solidFill>
                <a:latin typeface="Arial"/>
              </a:rPr>
              <a:t>®</a:t>
            </a:r>
            <a:endParaRPr lang="en-US" sz="900" dirty="0">
              <a:solidFill>
                <a:prstClr val="white"/>
              </a:solidFill>
              <a:latin typeface="Arial"/>
            </a:endParaRPr>
          </a:p>
        </p:txBody>
      </p:sp>
      <p:sp>
        <p:nvSpPr>
          <p:cNvPr id="6" name="TextBox 5"/>
          <p:cNvSpPr txBox="1"/>
          <p:nvPr/>
        </p:nvSpPr>
        <p:spPr>
          <a:xfrm>
            <a:off x="0" y="9088344"/>
            <a:ext cx="7772400" cy="253916"/>
          </a:xfrm>
          <a:prstGeom prst="rect">
            <a:avLst/>
          </a:prstGeom>
          <a:noFill/>
        </p:spPr>
        <p:txBody>
          <a:bodyPr wrap="square" rtlCol="0">
            <a:spAutoFit/>
          </a:bodyPr>
          <a:lstStyle/>
          <a:p>
            <a:pPr algn="ctr"/>
            <a:r>
              <a:rPr lang="en-US" sz="1000" dirty="0">
                <a:solidFill>
                  <a:srgbClr val="323232"/>
                </a:solidFill>
                <a:latin typeface="Arial" pitchFamily="34" charset="0"/>
                <a:cs typeface="Arial" pitchFamily="34" charset="0"/>
              </a:rPr>
              <a:t>(Name) </a:t>
            </a:r>
            <a:r>
              <a:rPr lang="en-US" sz="1000" b="1" dirty="0">
                <a:solidFill>
                  <a:srgbClr val="323232"/>
                </a:solidFill>
                <a:latin typeface="Arial" pitchFamily="34" charset="0"/>
                <a:cs typeface="Arial" pitchFamily="34" charset="0"/>
              </a:rPr>
              <a:t>John Builder | </a:t>
            </a:r>
            <a:r>
              <a:rPr lang="en-US" sz="1000" dirty="0">
                <a:solidFill>
                  <a:srgbClr val="323232"/>
                </a:solidFill>
                <a:latin typeface="Arial" pitchFamily="34" charset="0"/>
                <a:cs typeface="Arial" pitchFamily="34" charset="0"/>
              </a:rPr>
              <a:t>(Phone) </a:t>
            </a:r>
            <a:r>
              <a:rPr lang="en-US" sz="1000" b="1" dirty="0">
                <a:solidFill>
                  <a:srgbClr val="323232"/>
                </a:solidFill>
                <a:latin typeface="Arial" pitchFamily="34" charset="0"/>
                <a:cs typeface="Arial" pitchFamily="34" charset="0"/>
              </a:rPr>
              <a:t>XXX-XXX-XXXX |</a:t>
            </a:r>
            <a:r>
              <a:rPr lang="en-US" sz="1000" dirty="0">
                <a:solidFill>
                  <a:srgbClr val="323232"/>
                </a:solidFill>
                <a:latin typeface="Arial" pitchFamily="34" charset="0"/>
                <a:cs typeface="Arial" pitchFamily="34" charset="0"/>
              </a:rPr>
              <a:t> (Email) </a:t>
            </a:r>
            <a:r>
              <a:rPr lang="en-US" sz="1000" b="1" dirty="0">
                <a:solidFill>
                  <a:srgbClr val="323232"/>
                </a:solidFill>
                <a:latin typeface="Arial" pitchFamily="34" charset="0"/>
                <a:cs typeface="Arial" pitchFamily="34" charset="0"/>
              </a:rPr>
              <a:t>builder@buildername.com |</a:t>
            </a:r>
            <a:r>
              <a:rPr lang="en-US" sz="1000" dirty="0">
                <a:solidFill>
                  <a:srgbClr val="323232"/>
                </a:solidFill>
                <a:latin typeface="Arial" pitchFamily="34" charset="0"/>
                <a:cs typeface="Arial" pitchFamily="34" charset="0"/>
              </a:rPr>
              <a:t> (Web) </a:t>
            </a:r>
            <a:r>
              <a:rPr lang="en-US" sz="1000" b="1" dirty="0">
                <a:solidFill>
                  <a:srgbClr val="323232"/>
                </a:solidFill>
                <a:latin typeface="Arial" pitchFamily="34" charset="0"/>
                <a:cs typeface="Arial" pitchFamily="34" charset="0"/>
              </a:rPr>
              <a:t>www.buildername.com</a:t>
            </a:r>
          </a:p>
        </p:txBody>
      </p:sp>
      <p:sp>
        <p:nvSpPr>
          <p:cNvPr id="15" name="TextBox 14"/>
          <p:cNvSpPr txBox="1"/>
          <p:nvPr/>
        </p:nvSpPr>
        <p:spPr>
          <a:xfrm>
            <a:off x="365662" y="6609053"/>
            <a:ext cx="2360383" cy="1585049"/>
          </a:xfrm>
          <a:prstGeom prst="rect">
            <a:avLst/>
          </a:prstGeom>
          <a:noFill/>
        </p:spPr>
        <p:txBody>
          <a:bodyPr wrap="square" rtlCol="0">
            <a:spAutoFit/>
          </a:bodyPr>
          <a:lstStyle/>
          <a:p>
            <a:r>
              <a:rPr lang="en-US" sz="1300" b="1" dirty="0" smtClean="0">
                <a:solidFill>
                  <a:srgbClr val="323232"/>
                </a:solidFill>
                <a:latin typeface="Arial" pitchFamily="34" charset="0"/>
                <a:cs typeface="Arial" pitchFamily="34" charset="0"/>
              </a:rPr>
              <a:t>Lifetime Limited Warranty</a:t>
            </a:r>
          </a:p>
          <a:p>
            <a:r>
              <a:rPr lang="en-US" sz="1050" dirty="0" smtClean="0">
                <a:solidFill>
                  <a:srgbClr val="323232"/>
                </a:solidFill>
                <a:latin typeface="Arial" pitchFamily="34" charset="0"/>
                <a:cs typeface="Arial" pitchFamily="34" charset="0"/>
              </a:rPr>
              <a:t>We stand behind more parts of a door system for longer than other door companies because we make or specify everything that goes into it. </a:t>
            </a:r>
            <a:r>
              <a:rPr lang="en-US" sz="1050" dirty="0" smtClean="0">
                <a:solidFill>
                  <a:srgbClr val="323232"/>
                </a:solidFill>
                <a:latin typeface="Arial" pitchFamily="34" charset="0"/>
                <a:cs typeface="Arial" pitchFamily="34" charset="0"/>
              </a:rPr>
              <a:t>A Therma-Tru fiberglass door system is backed by the industry’s most comprehensive lifetime </a:t>
            </a:r>
            <a:r>
              <a:rPr lang="en-US" sz="1050" dirty="0" smtClean="0">
                <a:solidFill>
                  <a:srgbClr val="323232"/>
                </a:solidFill>
                <a:latin typeface="Arial" pitchFamily="34" charset="0"/>
                <a:cs typeface="Arial" pitchFamily="34" charset="0"/>
              </a:rPr>
              <a:t>  limited </a:t>
            </a:r>
            <a:r>
              <a:rPr lang="en-US" sz="1050" dirty="0" smtClean="0">
                <a:solidFill>
                  <a:srgbClr val="323232"/>
                </a:solidFill>
                <a:latin typeface="Arial" pitchFamily="34" charset="0"/>
                <a:cs typeface="Arial" pitchFamily="34" charset="0"/>
              </a:rPr>
              <a:t>warranty.</a:t>
            </a:r>
            <a:endParaRPr lang="en-US" sz="1050" dirty="0">
              <a:solidFill>
                <a:srgbClr val="323232"/>
              </a:solidFill>
              <a:latin typeface="Arial" pitchFamily="34" charset="0"/>
              <a:cs typeface="Arial" pitchFamily="34" charset="0"/>
            </a:endParaRPr>
          </a:p>
        </p:txBody>
      </p:sp>
      <p:sp>
        <p:nvSpPr>
          <p:cNvPr id="16" name="TextBox 15"/>
          <p:cNvSpPr txBox="1"/>
          <p:nvPr/>
        </p:nvSpPr>
        <p:spPr>
          <a:xfrm>
            <a:off x="2880825" y="6610057"/>
            <a:ext cx="2313972" cy="1423467"/>
          </a:xfrm>
          <a:prstGeom prst="rect">
            <a:avLst/>
          </a:prstGeom>
          <a:noFill/>
        </p:spPr>
        <p:txBody>
          <a:bodyPr wrap="square" rtlCol="0">
            <a:spAutoFit/>
          </a:bodyPr>
          <a:lstStyle/>
          <a:p>
            <a:r>
              <a:rPr lang="en-US" sz="1300" b="1" dirty="0" smtClean="0">
                <a:solidFill>
                  <a:srgbClr val="323232"/>
                </a:solidFill>
                <a:latin typeface="Arial" pitchFamily="34" charset="0"/>
                <a:cs typeface="Arial" pitchFamily="34" charset="0"/>
              </a:rPr>
              <a:t>Energy Efficiency</a:t>
            </a:r>
          </a:p>
          <a:p>
            <a:r>
              <a:rPr lang="en-US" sz="1050" dirty="0" smtClean="0">
                <a:solidFill>
                  <a:srgbClr val="323232"/>
                </a:solidFill>
                <a:latin typeface="Arial" pitchFamily="34" charset="0"/>
                <a:cs typeface="Arial" pitchFamily="34" charset="0"/>
              </a:rPr>
              <a:t>In any region or climate, energy efficiency is key. Thousands of  Therma-Tru door and glass options are ENERGY STAR</a:t>
            </a:r>
            <a:r>
              <a:rPr lang="en-US" sz="1050" baseline="30000" dirty="0" smtClean="0">
                <a:solidFill>
                  <a:srgbClr val="323232"/>
                </a:solidFill>
                <a:latin typeface="Arial" pitchFamily="34" charset="0"/>
                <a:cs typeface="Arial" pitchFamily="34" charset="0"/>
              </a:rPr>
              <a:t>®</a:t>
            </a:r>
            <a:r>
              <a:rPr lang="en-US" sz="1050" dirty="0" smtClean="0">
                <a:solidFill>
                  <a:srgbClr val="323232"/>
                </a:solidFill>
                <a:latin typeface="Arial" pitchFamily="34" charset="0"/>
                <a:cs typeface="Arial" pitchFamily="34" charset="0"/>
              </a:rPr>
              <a:t> qualified and National Fenestration Rating Council (NFRC) certified, helping save money on energy costs.</a:t>
            </a:r>
            <a:endParaRPr lang="en-US" sz="1050" dirty="0">
              <a:solidFill>
                <a:srgbClr val="323232"/>
              </a:solidFill>
              <a:latin typeface="Arial" pitchFamily="34" charset="0"/>
              <a:cs typeface="Arial" pitchFamily="34" charset="0"/>
            </a:endParaRPr>
          </a:p>
        </p:txBody>
      </p:sp>
      <p:sp>
        <p:nvSpPr>
          <p:cNvPr id="17" name="TextBox 16"/>
          <p:cNvSpPr txBox="1"/>
          <p:nvPr/>
        </p:nvSpPr>
        <p:spPr>
          <a:xfrm>
            <a:off x="5254172" y="6609053"/>
            <a:ext cx="2167903" cy="1423467"/>
          </a:xfrm>
          <a:prstGeom prst="rect">
            <a:avLst/>
          </a:prstGeom>
          <a:noFill/>
        </p:spPr>
        <p:txBody>
          <a:bodyPr wrap="square" rtlCol="0">
            <a:spAutoFit/>
          </a:bodyPr>
          <a:lstStyle/>
          <a:p>
            <a:r>
              <a:rPr lang="en-US" sz="1300" b="1" dirty="0" smtClean="0">
                <a:solidFill>
                  <a:srgbClr val="323232"/>
                </a:solidFill>
                <a:latin typeface="Arial" pitchFamily="34" charset="0"/>
                <a:cs typeface="Arial" pitchFamily="34" charset="0"/>
              </a:rPr>
              <a:t>Quality Testing</a:t>
            </a:r>
          </a:p>
          <a:p>
            <a:r>
              <a:rPr lang="en-US" sz="1050" dirty="0" smtClean="0">
                <a:solidFill>
                  <a:srgbClr val="323232"/>
                </a:solidFill>
                <a:latin typeface="Arial" pitchFamily="34" charset="0"/>
                <a:cs typeface="Arial" pitchFamily="34" charset="0"/>
              </a:rPr>
              <a:t>Our doors, glass and components are held to high standards. We conduct thorough testing to guarantee that our products will live up to a homeowner’s toughest quality and performance expectations.</a:t>
            </a:r>
            <a:endParaRPr lang="en-US" sz="1050" dirty="0">
              <a:solidFill>
                <a:srgbClr val="323232"/>
              </a:solidFill>
              <a:latin typeface="Arial" pitchFamily="34" charset="0"/>
              <a:cs typeface="Arial" pitchFamily="34" charset="0"/>
            </a:endParaRPr>
          </a:p>
        </p:txBody>
      </p:sp>
      <p:pic>
        <p:nvPicPr>
          <p:cNvPr id="19" name="Picture 2" descr="E:\TT Ad Planner_Disc Master_04142014\AdPlanner\ImageLibrary\Low-Resolution\Logos\Warranty\JPEG\TTWarranty_Lifetime_4C_L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05" y="8348071"/>
            <a:ext cx="948279" cy="3753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I:\Therma-Tru\Print Resolution\Logos\Energy Star\Info\pic280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360" y="8216249"/>
            <a:ext cx="449153" cy="53175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rot="10800000" flipV="1">
            <a:off x="520541" y="5954647"/>
            <a:ext cx="6723197" cy="461665"/>
          </a:xfrm>
          <a:prstGeom prst="rect">
            <a:avLst/>
          </a:prstGeom>
          <a:solidFill>
            <a:srgbClr val="FFFF99"/>
          </a:solidFill>
        </p:spPr>
        <p:txBody>
          <a:bodyPr wrap="square" rtlCol="0">
            <a:spAutoFit/>
          </a:bodyPr>
          <a:lstStyle/>
          <a:p>
            <a:pPr algn="ctr"/>
            <a:r>
              <a:rPr lang="en-US" sz="1200" b="1" dirty="0" smtClean="0">
                <a:solidFill>
                  <a:srgbClr val="FF0000"/>
                </a:solidFill>
                <a:latin typeface="Arial" pitchFamily="34" charset="0"/>
                <a:cs typeface="Arial" pitchFamily="34" charset="0"/>
              </a:rPr>
              <a:t>Right click – Open Hyperlink:</a:t>
            </a:r>
          </a:p>
          <a:p>
            <a:pPr algn="ctr"/>
            <a:r>
              <a:rPr lang="en-US" sz="1200" b="1" dirty="0" smtClean="0">
                <a:solidFill>
                  <a:srgbClr val="323232"/>
                </a:solidFill>
                <a:latin typeface="Arial" pitchFamily="34" charset="0"/>
                <a:cs typeface="Arial" pitchFamily="34" charset="0"/>
                <a:hlinkClick r:id="rId6"/>
              </a:rPr>
              <a:t>Insert picture of builder's home or choose from Therma-Tru's beauty shots here.</a:t>
            </a:r>
            <a:endParaRPr lang="en-US" sz="12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22655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1865847"/>
            <a:ext cx="6443638" cy="376193"/>
          </a:xfrm>
        </p:spPr>
        <p:txBody>
          <a:bodyPr/>
          <a:lstStyle/>
          <a:p>
            <a:r>
              <a:rPr lang="en-US" dirty="0" smtClean="0"/>
              <a:t>Subhead</a:t>
            </a:r>
            <a:endParaRPr lang="en-US" dirty="0"/>
          </a:p>
        </p:txBody>
      </p:sp>
      <p:sp>
        <p:nvSpPr>
          <p:cNvPr id="15" name="TextBox 14"/>
          <p:cNvSpPr txBox="1"/>
          <p:nvPr/>
        </p:nvSpPr>
        <p:spPr>
          <a:xfrm>
            <a:off x="2408313" y="7677173"/>
            <a:ext cx="2904615" cy="632707"/>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err="1" smtClean="0">
                <a:latin typeface="Arial"/>
                <a:cs typeface="Arial"/>
              </a:rPr>
              <a:t>Caming</a:t>
            </a:r>
            <a:endParaRPr lang="en-US" sz="110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16" name="Rectangle 15"/>
          <p:cNvSpPr/>
          <p:nvPr/>
        </p:nvSpPr>
        <p:spPr>
          <a:xfrm>
            <a:off x="2876005" y="3332997"/>
            <a:ext cx="1942605" cy="43169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7" name="Rectangle 16"/>
          <p:cNvSpPr/>
          <p:nvPr/>
        </p:nvSpPr>
        <p:spPr>
          <a:xfrm>
            <a:off x="2876005" y="2469617"/>
            <a:ext cx="1942605" cy="5180280"/>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6" name="Rectangle 25"/>
          <p:cNvSpPr/>
          <p:nvPr/>
        </p:nvSpPr>
        <p:spPr>
          <a:xfrm>
            <a:off x="-47625" y="8965990"/>
            <a:ext cx="7848600" cy="45719"/>
          </a:xfrm>
          <a:prstGeom prst="rect">
            <a:avLst/>
          </a:prstGeom>
          <a:solidFill>
            <a:srgbClr val="6565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27" name="TextBox 26"/>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34" name="Rectangle 33"/>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35" name="Picture 34"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36" name="TextBox 35"/>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38" name="TextBox 37"/>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13" name="TextBox 12"/>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14" name="Picture 13"/>
          <p:cNvPicPr>
            <a:picLocks noChangeAspect="1"/>
          </p:cNvPicPr>
          <p:nvPr/>
        </p:nvPicPr>
        <p:blipFill>
          <a:blip r:embed="rId4"/>
          <a:stretch>
            <a:fillRect/>
          </a:stretch>
        </p:blipFill>
        <p:spPr>
          <a:xfrm>
            <a:off x="5711042" y="386299"/>
            <a:ext cx="1841500" cy="431800"/>
          </a:xfrm>
          <a:prstGeom prst="rect">
            <a:avLst/>
          </a:prstGeom>
        </p:spPr>
      </p:pic>
      <p:sp>
        <p:nvSpPr>
          <p:cNvPr id="18" name="TextBox 17"/>
          <p:cNvSpPr txBox="1"/>
          <p:nvPr/>
        </p:nvSpPr>
        <p:spPr>
          <a:xfrm>
            <a:off x="1326364" y="1102394"/>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Headline</a:t>
            </a:r>
            <a:endParaRPr lang="en-US" sz="2000" baseline="0" dirty="0">
              <a:solidFill>
                <a:schemeClr val="bg1"/>
              </a:solidFill>
              <a:latin typeface="Arial"/>
            </a:endParaRPr>
          </a:p>
        </p:txBody>
      </p:sp>
    </p:spTree>
    <p:extLst>
      <p:ext uri="{BB962C8B-B14F-4D97-AF65-F5344CB8AC3E}">
        <p14:creationId xmlns:p14="http://schemas.microsoft.com/office/powerpoint/2010/main" val="164674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1865847"/>
            <a:ext cx="6443638" cy="376193"/>
          </a:xfrm>
        </p:spPr>
        <p:txBody>
          <a:bodyPr/>
          <a:lstStyle/>
          <a:p>
            <a:r>
              <a:rPr lang="en-US" dirty="0" smtClean="0"/>
              <a:t>Subhead</a:t>
            </a:r>
            <a:endParaRPr lang="en-US" dirty="0"/>
          </a:p>
        </p:txBody>
      </p:sp>
      <p:sp>
        <p:nvSpPr>
          <p:cNvPr id="13" name="Rectangle 12"/>
          <p:cNvSpPr/>
          <p:nvPr/>
        </p:nvSpPr>
        <p:spPr>
          <a:xfrm>
            <a:off x="5333290" y="3427342"/>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4" name="Rectangle 13"/>
          <p:cNvSpPr/>
          <p:nvPr/>
        </p:nvSpPr>
        <p:spPr>
          <a:xfrm>
            <a:off x="3008058" y="3412304"/>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5" name="Rectangle 14"/>
          <p:cNvSpPr/>
          <p:nvPr/>
        </p:nvSpPr>
        <p:spPr>
          <a:xfrm>
            <a:off x="662824" y="3427343"/>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6" name="Rectangle 15"/>
          <p:cNvSpPr/>
          <p:nvPr/>
        </p:nvSpPr>
        <p:spPr>
          <a:xfrm>
            <a:off x="5333290" y="2675419"/>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17" name="Rectangle 16"/>
          <p:cNvSpPr/>
          <p:nvPr/>
        </p:nvSpPr>
        <p:spPr>
          <a:xfrm>
            <a:off x="662824" y="2675420"/>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18" name="Rectangle 17"/>
          <p:cNvSpPr/>
          <p:nvPr/>
        </p:nvSpPr>
        <p:spPr>
          <a:xfrm>
            <a:off x="3008058" y="2660381"/>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19" name="TextBox 18"/>
          <p:cNvSpPr txBox="1"/>
          <p:nvPr/>
        </p:nvSpPr>
        <p:spPr>
          <a:xfrm>
            <a:off x="5155286" y="7201301"/>
            <a:ext cx="2115862"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0" name="TextBox 19"/>
          <p:cNvSpPr txBox="1"/>
          <p:nvPr/>
        </p:nvSpPr>
        <p:spPr>
          <a:xfrm>
            <a:off x="2686295" y="7181853"/>
            <a:ext cx="2337617"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1" name="TextBox 20"/>
          <p:cNvSpPr txBox="1"/>
          <p:nvPr/>
        </p:nvSpPr>
        <p:spPr>
          <a:xfrm>
            <a:off x="339489" y="7201301"/>
            <a:ext cx="2195419"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36" name="Rectangle 35"/>
          <p:cNvSpPr/>
          <p:nvPr/>
        </p:nvSpPr>
        <p:spPr>
          <a:xfrm>
            <a:off x="-47625" y="8965990"/>
            <a:ext cx="7848600" cy="45719"/>
          </a:xfrm>
          <a:prstGeom prst="rect">
            <a:avLst/>
          </a:prstGeom>
          <a:solidFill>
            <a:srgbClr val="6565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37" name="TextBox 36"/>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38" name="Rectangle 37"/>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39" name="Picture 38"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40" name="TextBox 39"/>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42" name="TextBox 41"/>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22" name="TextBox 21"/>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23" name="Picture 22"/>
          <p:cNvPicPr>
            <a:picLocks noChangeAspect="1"/>
          </p:cNvPicPr>
          <p:nvPr/>
        </p:nvPicPr>
        <p:blipFill>
          <a:blip r:embed="rId4"/>
          <a:stretch>
            <a:fillRect/>
          </a:stretch>
        </p:blipFill>
        <p:spPr>
          <a:xfrm>
            <a:off x="5711042" y="386299"/>
            <a:ext cx="1841500" cy="431800"/>
          </a:xfrm>
          <a:prstGeom prst="rect">
            <a:avLst/>
          </a:prstGeom>
        </p:spPr>
      </p:pic>
      <p:sp>
        <p:nvSpPr>
          <p:cNvPr id="24" name="TextBox 23"/>
          <p:cNvSpPr txBox="1"/>
          <p:nvPr/>
        </p:nvSpPr>
        <p:spPr>
          <a:xfrm>
            <a:off x="1326364" y="1102394"/>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Headline</a:t>
            </a:r>
            <a:endParaRPr lang="en-US" sz="2000" baseline="0" dirty="0">
              <a:solidFill>
                <a:schemeClr val="bg1"/>
              </a:solidFill>
              <a:latin typeface="Arial"/>
            </a:endParaRPr>
          </a:p>
        </p:txBody>
      </p:sp>
    </p:spTree>
    <p:extLst>
      <p:ext uri="{BB962C8B-B14F-4D97-AF65-F5344CB8AC3E}">
        <p14:creationId xmlns:p14="http://schemas.microsoft.com/office/powerpoint/2010/main" val="968670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1865847"/>
            <a:ext cx="6443638" cy="376193"/>
          </a:xfrm>
        </p:spPr>
        <p:txBody>
          <a:bodyPr/>
          <a:lstStyle/>
          <a:p>
            <a:r>
              <a:rPr lang="en-US" dirty="0" smtClean="0"/>
              <a:t>Subhead</a:t>
            </a:r>
            <a:endParaRPr lang="en-US" dirty="0"/>
          </a:p>
        </p:txBody>
      </p:sp>
      <p:sp>
        <p:nvSpPr>
          <p:cNvPr id="13" name="Rectangle 12"/>
          <p:cNvSpPr/>
          <p:nvPr/>
        </p:nvSpPr>
        <p:spPr>
          <a:xfrm>
            <a:off x="813284" y="2668752"/>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4" name="Rectangle 13"/>
          <p:cNvSpPr/>
          <p:nvPr/>
        </p:nvSpPr>
        <p:spPr>
          <a:xfrm>
            <a:off x="3446163" y="2662024"/>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75000"/>
                    <a:lumOff val="25000"/>
                  </a:schemeClr>
                </a:solidFill>
              </a:ln>
              <a:solidFill>
                <a:schemeClr val="tx1">
                  <a:lumMod val="50000"/>
                  <a:lumOff val="50000"/>
                </a:schemeClr>
              </a:solidFill>
            </a:endParaRPr>
          </a:p>
        </p:txBody>
      </p:sp>
      <p:sp>
        <p:nvSpPr>
          <p:cNvPr id="15" name="Rectangle 14"/>
          <p:cNvSpPr/>
          <p:nvPr/>
        </p:nvSpPr>
        <p:spPr>
          <a:xfrm>
            <a:off x="6013148" y="2668752"/>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6" name="Rectangle 15"/>
          <p:cNvSpPr/>
          <p:nvPr/>
        </p:nvSpPr>
        <p:spPr>
          <a:xfrm>
            <a:off x="813909" y="5945635"/>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7" name="Rectangle 16"/>
          <p:cNvSpPr/>
          <p:nvPr/>
        </p:nvSpPr>
        <p:spPr>
          <a:xfrm>
            <a:off x="3436211" y="5973657"/>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8" name="Rectangle 17"/>
          <p:cNvSpPr/>
          <p:nvPr/>
        </p:nvSpPr>
        <p:spPr>
          <a:xfrm>
            <a:off x="6025002" y="5966029"/>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19" name="Rectangle 18"/>
          <p:cNvSpPr/>
          <p:nvPr/>
        </p:nvSpPr>
        <p:spPr>
          <a:xfrm>
            <a:off x="6019075" y="5539317"/>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20" name="Rectangle 19"/>
          <p:cNvSpPr/>
          <p:nvPr/>
        </p:nvSpPr>
        <p:spPr>
          <a:xfrm>
            <a:off x="3436211" y="5546945"/>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21" name="Rectangle 20"/>
          <p:cNvSpPr/>
          <p:nvPr/>
        </p:nvSpPr>
        <p:spPr>
          <a:xfrm>
            <a:off x="813284" y="5518923"/>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23" name="Rectangle 22"/>
          <p:cNvSpPr/>
          <p:nvPr/>
        </p:nvSpPr>
        <p:spPr>
          <a:xfrm>
            <a:off x="6013148"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24" name="Rectangle 23"/>
          <p:cNvSpPr/>
          <p:nvPr/>
        </p:nvSpPr>
        <p:spPr>
          <a:xfrm>
            <a:off x="809132"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25" name="Rectangle 24"/>
          <p:cNvSpPr/>
          <p:nvPr/>
        </p:nvSpPr>
        <p:spPr>
          <a:xfrm>
            <a:off x="3440236"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26" name="TextBox 25"/>
          <p:cNvSpPr txBox="1"/>
          <p:nvPr/>
        </p:nvSpPr>
        <p:spPr>
          <a:xfrm>
            <a:off x="-194009" y="4661522"/>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39" name="TextBox 38"/>
          <p:cNvSpPr txBox="1"/>
          <p:nvPr/>
        </p:nvSpPr>
        <p:spPr>
          <a:xfrm>
            <a:off x="2473617" y="7970353"/>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40" name="TextBox 39"/>
          <p:cNvSpPr txBox="1"/>
          <p:nvPr/>
        </p:nvSpPr>
        <p:spPr>
          <a:xfrm>
            <a:off x="5058128" y="7977981"/>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41" name="TextBox 40"/>
          <p:cNvSpPr txBox="1"/>
          <p:nvPr/>
        </p:nvSpPr>
        <p:spPr>
          <a:xfrm>
            <a:off x="-188082" y="7949959"/>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42" name="TextBox 41"/>
          <p:cNvSpPr txBox="1"/>
          <p:nvPr/>
        </p:nvSpPr>
        <p:spPr>
          <a:xfrm>
            <a:off x="5052201" y="4661522"/>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43" name="TextBox 42"/>
          <p:cNvSpPr txBox="1"/>
          <p:nvPr/>
        </p:nvSpPr>
        <p:spPr>
          <a:xfrm>
            <a:off x="2467690" y="4682157"/>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51" name="Rectangle 50"/>
          <p:cNvSpPr/>
          <p:nvPr/>
        </p:nvSpPr>
        <p:spPr>
          <a:xfrm>
            <a:off x="-47625" y="8965990"/>
            <a:ext cx="7848600" cy="45719"/>
          </a:xfrm>
          <a:prstGeom prst="rect">
            <a:avLst/>
          </a:prstGeom>
          <a:solidFill>
            <a:srgbClr val="6565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52" name="TextBox 51"/>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53" name="Rectangle 52"/>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54" name="Picture 53"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55" name="TextBox 54"/>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57" name="TextBox 56"/>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28" name="TextBox 27"/>
          <p:cNvSpPr txBox="1"/>
          <p:nvPr/>
        </p:nvSpPr>
        <p:spPr>
          <a:xfrm>
            <a:off x="752546" y="343108"/>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29" name="Picture 28"/>
          <p:cNvPicPr>
            <a:picLocks noChangeAspect="1"/>
          </p:cNvPicPr>
          <p:nvPr/>
        </p:nvPicPr>
        <p:blipFill>
          <a:blip r:embed="rId4"/>
          <a:stretch>
            <a:fillRect/>
          </a:stretch>
        </p:blipFill>
        <p:spPr>
          <a:xfrm>
            <a:off x="5711042" y="386299"/>
            <a:ext cx="1841500" cy="431800"/>
          </a:xfrm>
          <a:prstGeom prst="rect">
            <a:avLst/>
          </a:prstGeom>
        </p:spPr>
      </p:pic>
      <p:sp>
        <p:nvSpPr>
          <p:cNvPr id="30" name="TextBox 29"/>
          <p:cNvSpPr txBox="1"/>
          <p:nvPr/>
        </p:nvSpPr>
        <p:spPr>
          <a:xfrm>
            <a:off x="1326364" y="1102394"/>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Headline</a:t>
            </a:r>
            <a:endParaRPr lang="en-US" sz="2000" baseline="0" dirty="0">
              <a:solidFill>
                <a:schemeClr val="bg1"/>
              </a:solidFill>
              <a:latin typeface="Arial"/>
            </a:endParaRPr>
          </a:p>
        </p:txBody>
      </p:sp>
    </p:spTree>
    <p:extLst>
      <p:ext uri="{BB962C8B-B14F-4D97-AF65-F5344CB8AC3E}">
        <p14:creationId xmlns:p14="http://schemas.microsoft.com/office/powerpoint/2010/main" val="2833642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08319"/>
            <a:ext cx="7800976" cy="658488"/>
          </a:xfrm>
          <a:prstGeom prst="rect">
            <a:avLst/>
          </a:prstGeom>
          <a:solidFill>
            <a:srgbClr val="E26F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F22E5"/>
              </a:solidFill>
            </a:endParaRPr>
          </a:p>
        </p:txBody>
      </p:sp>
      <p:sp>
        <p:nvSpPr>
          <p:cNvPr id="23" name="TextBox 22"/>
          <p:cNvSpPr txBox="1"/>
          <p:nvPr/>
        </p:nvSpPr>
        <p:spPr>
          <a:xfrm>
            <a:off x="773485" y="1117725"/>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Classic-Craft</a:t>
            </a:r>
            <a:r>
              <a:rPr lang="en-US" sz="1200" baseline="-7000" dirty="0" smtClean="0">
                <a:solidFill>
                  <a:prstClr val="white"/>
                </a:solidFill>
                <a:latin typeface="Arial"/>
              </a:rPr>
              <a:t>®</a:t>
            </a:r>
            <a:r>
              <a:rPr lang="en-US" sz="2000" baseline="0" dirty="0" smtClean="0">
                <a:solidFill>
                  <a:schemeClr val="bg1"/>
                </a:solidFill>
                <a:latin typeface="Arial"/>
              </a:rPr>
              <a:t> Collection</a:t>
            </a:r>
            <a:endParaRPr lang="en-US" sz="2000" baseline="0" dirty="0">
              <a:solidFill>
                <a:schemeClr val="bg1"/>
              </a:solidFill>
              <a:latin typeface="Arial"/>
            </a:endParaRPr>
          </a:p>
        </p:txBody>
      </p:sp>
      <p:sp>
        <p:nvSpPr>
          <p:cNvPr id="65" name="Rectangle 64"/>
          <p:cNvSpPr/>
          <p:nvPr/>
        </p:nvSpPr>
        <p:spPr>
          <a:xfrm>
            <a:off x="-47625" y="8965990"/>
            <a:ext cx="7848600" cy="45719"/>
          </a:xfrm>
          <a:prstGeom prst="rect">
            <a:avLst/>
          </a:prstGeom>
          <a:solidFill>
            <a:srgbClr val="ED74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68" name="TextBox 67"/>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69" name="Rectangle 68"/>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70" name="Picture 69"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71" name="TextBox 70"/>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73" name="TextBox 72"/>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74" name="TextBox 73"/>
          <p:cNvSpPr txBox="1"/>
          <p:nvPr/>
        </p:nvSpPr>
        <p:spPr>
          <a:xfrm>
            <a:off x="2408313" y="7677173"/>
            <a:ext cx="2904615" cy="632707"/>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err="1" smtClean="0">
                <a:latin typeface="Arial"/>
                <a:cs typeface="Arial"/>
              </a:rPr>
              <a:t>Caming</a:t>
            </a:r>
            <a:endParaRPr lang="en-US" sz="110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75" name="Rectangle 74"/>
          <p:cNvSpPr/>
          <p:nvPr/>
        </p:nvSpPr>
        <p:spPr>
          <a:xfrm>
            <a:off x="2876005" y="3332997"/>
            <a:ext cx="1942605" cy="43169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76" name="Rectangle 75"/>
          <p:cNvSpPr/>
          <p:nvPr/>
        </p:nvSpPr>
        <p:spPr>
          <a:xfrm>
            <a:off x="2876005" y="2469617"/>
            <a:ext cx="1942605" cy="5180280"/>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16" name="Text Placeholder 1"/>
          <p:cNvSpPr txBox="1">
            <a:spLocks/>
          </p:cNvSpPr>
          <p:nvPr/>
        </p:nvSpPr>
        <p:spPr>
          <a:xfrm>
            <a:off x="762000" y="1865847"/>
            <a:ext cx="6443638" cy="376193"/>
          </a:xfrm>
          <a:prstGeom prst="rect">
            <a:avLst/>
          </a:prstGeom>
        </p:spPr>
        <p:txBody>
          <a:bodyPr lIns="0" tIns="0" rIns="0" bIns="0" anchor="t" anchorCtr="0"/>
          <a:lstStyle>
            <a:lvl1pPr marL="0" indent="0" algn="l" defTabSz="457200" rtl="0" eaLnBrk="1" latinLnBrk="0" hangingPunct="1">
              <a:spcBef>
                <a:spcPct val="20000"/>
              </a:spcBef>
              <a:buFont typeface="Arial"/>
              <a:buNone/>
              <a:defRPr sz="1400" b="1" kern="1200">
                <a:solidFill>
                  <a:srgbClr val="CD0920"/>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17" name="TextBox 16"/>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18" name="Picture 17"/>
          <p:cNvPicPr>
            <a:picLocks noChangeAspect="1"/>
          </p:cNvPicPr>
          <p:nvPr/>
        </p:nvPicPr>
        <p:blipFill>
          <a:blip r:embed="rId4"/>
          <a:stretch>
            <a:fillRect/>
          </a:stretch>
        </p:blipFill>
        <p:spPr>
          <a:xfrm>
            <a:off x="5711042" y="386299"/>
            <a:ext cx="1841500" cy="431800"/>
          </a:xfrm>
          <a:prstGeom prst="rect">
            <a:avLst/>
          </a:prstGeom>
        </p:spPr>
      </p:pic>
    </p:spTree>
    <p:extLst>
      <p:ext uri="{BB962C8B-B14F-4D97-AF65-F5344CB8AC3E}">
        <p14:creationId xmlns:p14="http://schemas.microsoft.com/office/powerpoint/2010/main" val="212486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1108319"/>
            <a:ext cx="7800975" cy="658488"/>
          </a:xfrm>
          <a:prstGeom prst="rect">
            <a:avLst/>
          </a:prstGeom>
          <a:solidFill>
            <a:srgbClr val="E26F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F22E5"/>
              </a:solidFill>
            </a:endParaRPr>
          </a:p>
        </p:txBody>
      </p:sp>
      <p:sp>
        <p:nvSpPr>
          <p:cNvPr id="23" name="TextBox 22"/>
          <p:cNvSpPr txBox="1"/>
          <p:nvPr/>
        </p:nvSpPr>
        <p:spPr>
          <a:xfrm>
            <a:off x="773485" y="1117725"/>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Classic-Craft</a:t>
            </a:r>
            <a:r>
              <a:rPr lang="en-US" sz="1200" baseline="-7000" dirty="0" smtClean="0">
                <a:solidFill>
                  <a:prstClr val="white"/>
                </a:solidFill>
                <a:latin typeface="Arial"/>
              </a:rPr>
              <a:t>®</a:t>
            </a:r>
            <a:r>
              <a:rPr lang="en-US" sz="2000" baseline="0" dirty="0" smtClean="0">
                <a:solidFill>
                  <a:schemeClr val="bg1"/>
                </a:solidFill>
                <a:latin typeface="Arial"/>
              </a:rPr>
              <a:t> Collection</a:t>
            </a:r>
            <a:endParaRPr lang="en-US" sz="2000" baseline="0" dirty="0">
              <a:solidFill>
                <a:schemeClr val="bg1"/>
              </a:solidFill>
              <a:latin typeface="Arial"/>
            </a:endParaRPr>
          </a:p>
        </p:txBody>
      </p:sp>
      <p:sp>
        <p:nvSpPr>
          <p:cNvPr id="24" name="Text Placeholder 1"/>
          <p:cNvSpPr txBox="1">
            <a:spLocks/>
          </p:cNvSpPr>
          <p:nvPr/>
        </p:nvSpPr>
        <p:spPr>
          <a:xfrm>
            <a:off x="762000" y="1865847"/>
            <a:ext cx="6443638" cy="376193"/>
          </a:xfrm>
          <a:prstGeom prst="rect">
            <a:avLst/>
          </a:prstGeom>
        </p:spPr>
        <p:txBody>
          <a:bodyPr lIns="0" tIns="0" rIns="0" bIns="0" anchor="t" anchorCtr="0"/>
          <a:lstStyle>
            <a:lvl1pPr marL="0" indent="0" algn="l" defTabSz="457200" rtl="0" eaLnBrk="1" latinLnBrk="0" hangingPunct="1">
              <a:spcBef>
                <a:spcPct val="20000"/>
              </a:spcBef>
              <a:buFont typeface="Arial"/>
              <a:buNone/>
              <a:defRPr sz="1400" b="1" kern="1200">
                <a:solidFill>
                  <a:srgbClr val="CD0920"/>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25" name="Rectangle 24"/>
          <p:cNvSpPr/>
          <p:nvPr/>
        </p:nvSpPr>
        <p:spPr>
          <a:xfrm>
            <a:off x="5333290" y="3427342"/>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6" name="Rectangle 25"/>
          <p:cNvSpPr/>
          <p:nvPr/>
        </p:nvSpPr>
        <p:spPr>
          <a:xfrm>
            <a:off x="3008058" y="3412304"/>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7" name="Rectangle 26"/>
          <p:cNvSpPr/>
          <p:nvPr/>
        </p:nvSpPr>
        <p:spPr>
          <a:xfrm>
            <a:off x="662824" y="3427343"/>
            <a:ext cx="1691827" cy="3759615"/>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8" name="Rectangle 27"/>
          <p:cNvSpPr/>
          <p:nvPr/>
        </p:nvSpPr>
        <p:spPr>
          <a:xfrm>
            <a:off x="5333290" y="2675419"/>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29" name="Rectangle 28"/>
          <p:cNvSpPr/>
          <p:nvPr/>
        </p:nvSpPr>
        <p:spPr>
          <a:xfrm>
            <a:off x="662824" y="2675420"/>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35" name="Rectangle 34"/>
          <p:cNvSpPr/>
          <p:nvPr/>
        </p:nvSpPr>
        <p:spPr>
          <a:xfrm>
            <a:off x="3008058" y="2660381"/>
            <a:ext cx="1691827" cy="4511539"/>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lgDash"/>
              </a:ln>
              <a:solidFill>
                <a:srgbClr val="999999"/>
              </a:solidFill>
            </a:endParaRPr>
          </a:p>
        </p:txBody>
      </p:sp>
      <p:sp>
        <p:nvSpPr>
          <p:cNvPr id="38" name="TextBox 37"/>
          <p:cNvSpPr txBox="1"/>
          <p:nvPr/>
        </p:nvSpPr>
        <p:spPr>
          <a:xfrm>
            <a:off x="5155286" y="7201301"/>
            <a:ext cx="2115862"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39" name="TextBox 38"/>
          <p:cNvSpPr txBox="1"/>
          <p:nvPr/>
        </p:nvSpPr>
        <p:spPr>
          <a:xfrm>
            <a:off x="2686295" y="7181853"/>
            <a:ext cx="2337617"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42" name="TextBox 41"/>
          <p:cNvSpPr txBox="1"/>
          <p:nvPr/>
        </p:nvSpPr>
        <p:spPr>
          <a:xfrm>
            <a:off x="339489" y="7201301"/>
            <a:ext cx="2195419" cy="632707"/>
          </a:xfrm>
          <a:prstGeom prst="rect">
            <a:avLst/>
          </a:prstGeom>
          <a:noFill/>
        </p:spPr>
        <p:txBody>
          <a:bodyPr wrap="square" rtlCol="0">
            <a:noAutofit/>
          </a:bodyPr>
          <a:lstStyle/>
          <a:p>
            <a:pPr algn="ctr"/>
            <a:r>
              <a:rPr lang="en-US" sz="1050" dirty="0" smtClean="0">
                <a:latin typeface="Arial"/>
                <a:cs typeface="Arial"/>
              </a:rPr>
              <a:t>Door Family</a:t>
            </a:r>
            <a:br>
              <a:rPr lang="en-US" sz="1050" dirty="0" smtClean="0">
                <a:latin typeface="Arial"/>
                <a:cs typeface="Arial"/>
              </a:rPr>
            </a:br>
            <a:r>
              <a:rPr lang="en-US" sz="1050" dirty="0" smtClean="0">
                <a:latin typeface="Arial"/>
                <a:cs typeface="Arial"/>
              </a:rPr>
              <a:t> Door / Glass Description</a:t>
            </a:r>
          </a:p>
          <a:p>
            <a:pPr algn="ctr"/>
            <a:r>
              <a:rPr lang="en-US" sz="1050" dirty="0" err="1" smtClean="0">
                <a:latin typeface="Arial"/>
                <a:cs typeface="Arial"/>
              </a:rPr>
              <a:t>Caming</a:t>
            </a:r>
            <a:endParaRPr lang="en-US" sz="105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59" name="Rectangle 58"/>
          <p:cNvSpPr/>
          <p:nvPr/>
        </p:nvSpPr>
        <p:spPr>
          <a:xfrm>
            <a:off x="-47625" y="8965990"/>
            <a:ext cx="7848600" cy="45719"/>
          </a:xfrm>
          <a:prstGeom prst="rect">
            <a:avLst/>
          </a:prstGeom>
          <a:solidFill>
            <a:srgbClr val="ED74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60" name="TextBox 59"/>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61" name="Rectangle 60"/>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62" name="Picture 61"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63" name="TextBox 62"/>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64" name="Picture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66" name="TextBox 65"/>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30" name="TextBox 29"/>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31" name="Picture 30"/>
          <p:cNvPicPr>
            <a:picLocks noChangeAspect="1"/>
          </p:cNvPicPr>
          <p:nvPr/>
        </p:nvPicPr>
        <p:blipFill>
          <a:blip r:embed="rId4"/>
          <a:stretch>
            <a:fillRect/>
          </a:stretch>
        </p:blipFill>
        <p:spPr>
          <a:xfrm>
            <a:off x="5711042" y="386299"/>
            <a:ext cx="1841500" cy="431800"/>
          </a:xfrm>
          <a:prstGeom prst="rect">
            <a:avLst/>
          </a:prstGeom>
        </p:spPr>
      </p:pic>
    </p:spTree>
    <p:extLst>
      <p:ext uri="{BB962C8B-B14F-4D97-AF65-F5344CB8AC3E}">
        <p14:creationId xmlns:p14="http://schemas.microsoft.com/office/powerpoint/2010/main" val="2720483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108319"/>
            <a:ext cx="7800975" cy="658488"/>
          </a:xfrm>
          <a:prstGeom prst="rect">
            <a:avLst/>
          </a:prstGeom>
          <a:solidFill>
            <a:srgbClr val="E26F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F22E5"/>
              </a:solidFill>
            </a:endParaRPr>
          </a:p>
        </p:txBody>
      </p:sp>
      <p:sp>
        <p:nvSpPr>
          <p:cNvPr id="23" name="TextBox 22"/>
          <p:cNvSpPr txBox="1"/>
          <p:nvPr/>
        </p:nvSpPr>
        <p:spPr>
          <a:xfrm>
            <a:off x="773485" y="1117725"/>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Classic-Craft</a:t>
            </a:r>
            <a:r>
              <a:rPr lang="en-US" sz="1200" baseline="-7000" dirty="0" smtClean="0">
                <a:solidFill>
                  <a:prstClr val="white"/>
                </a:solidFill>
                <a:latin typeface="Arial"/>
              </a:rPr>
              <a:t>®</a:t>
            </a:r>
            <a:r>
              <a:rPr lang="en-US" sz="2000" baseline="0" dirty="0" smtClean="0">
                <a:solidFill>
                  <a:schemeClr val="bg1"/>
                </a:solidFill>
                <a:latin typeface="Arial"/>
              </a:rPr>
              <a:t> Collection</a:t>
            </a:r>
            <a:endParaRPr lang="en-US" sz="2000" baseline="0" dirty="0">
              <a:solidFill>
                <a:schemeClr val="bg1"/>
              </a:solidFill>
              <a:latin typeface="Arial"/>
            </a:endParaRPr>
          </a:p>
        </p:txBody>
      </p:sp>
      <p:sp>
        <p:nvSpPr>
          <p:cNvPr id="31" name="Text Placeholder 1"/>
          <p:cNvSpPr txBox="1">
            <a:spLocks/>
          </p:cNvSpPr>
          <p:nvPr/>
        </p:nvSpPr>
        <p:spPr>
          <a:xfrm>
            <a:off x="762000" y="1865847"/>
            <a:ext cx="6443638" cy="376193"/>
          </a:xfrm>
          <a:prstGeom prst="rect">
            <a:avLst/>
          </a:prstGeom>
        </p:spPr>
        <p:txBody>
          <a:bodyPr lIns="0" tIns="0" rIns="0" bIns="0" anchor="t" anchorCtr="0"/>
          <a:lstStyle>
            <a:lvl1pPr marL="0" indent="0" algn="l" defTabSz="457200" rtl="0" eaLnBrk="1" latinLnBrk="0" hangingPunct="1">
              <a:spcBef>
                <a:spcPct val="20000"/>
              </a:spcBef>
              <a:buFont typeface="Arial"/>
              <a:buNone/>
              <a:defRPr sz="1400" b="1" kern="1200">
                <a:solidFill>
                  <a:srgbClr val="CD0920"/>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32" name="Rectangle 31"/>
          <p:cNvSpPr/>
          <p:nvPr/>
        </p:nvSpPr>
        <p:spPr>
          <a:xfrm>
            <a:off x="813284" y="2668752"/>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33" name="Rectangle 32"/>
          <p:cNvSpPr/>
          <p:nvPr/>
        </p:nvSpPr>
        <p:spPr>
          <a:xfrm>
            <a:off x="3446163" y="2662024"/>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75000"/>
                    <a:lumOff val="25000"/>
                  </a:schemeClr>
                </a:solidFill>
              </a:ln>
              <a:solidFill>
                <a:schemeClr val="tx1">
                  <a:lumMod val="50000"/>
                  <a:lumOff val="50000"/>
                </a:schemeClr>
              </a:solidFill>
            </a:endParaRPr>
          </a:p>
        </p:txBody>
      </p:sp>
      <p:sp>
        <p:nvSpPr>
          <p:cNvPr id="34" name="Rectangle 33"/>
          <p:cNvSpPr/>
          <p:nvPr/>
        </p:nvSpPr>
        <p:spPr>
          <a:xfrm>
            <a:off x="6013148" y="2668752"/>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36" name="Rectangle 35"/>
          <p:cNvSpPr/>
          <p:nvPr/>
        </p:nvSpPr>
        <p:spPr>
          <a:xfrm>
            <a:off x="813909" y="5945635"/>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37" name="Rectangle 36"/>
          <p:cNvSpPr/>
          <p:nvPr/>
        </p:nvSpPr>
        <p:spPr>
          <a:xfrm>
            <a:off x="3436211" y="5973657"/>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0" name="Rectangle 39"/>
          <p:cNvSpPr/>
          <p:nvPr/>
        </p:nvSpPr>
        <p:spPr>
          <a:xfrm>
            <a:off x="6025002" y="5966029"/>
            <a:ext cx="911738" cy="200432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41" name="Rectangle 40"/>
          <p:cNvSpPr/>
          <p:nvPr/>
        </p:nvSpPr>
        <p:spPr>
          <a:xfrm>
            <a:off x="6019075" y="5539317"/>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44" name="Rectangle 43"/>
          <p:cNvSpPr/>
          <p:nvPr/>
        </p:nvSpPr>
        <p:spPr>
          <a:xfrm>
            <a:off x="3436211" y="5546945"/>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45" name="Rectangle 44"/>
          <p:cNvSpPr/>
          <p:nvPr/>
        </p:nvSpPr>
        <p:spPr>
          <a:xfrm>
            <a:off x="813284" y="5518923"/>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46" name="Rectangle 45"/>
          <p:cNvSpPr/>
          <p:nvPr/>
        </p:nvSpPr>
        <p:spPr>
          <a:xfrm>
            <a:off x="6013148"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47" name="Rectangle 46"/>
          <p:cNvSpPr/>
          <p:nvPr/>
        </p:nvSpPr>
        <p:spPr>
          <a:xfrm>
            <a:off x="809132"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48" name="Rectangle 47"/>
          <p:cNvSpPr/>
          <p:nvPr/>
        </p:nvSpPr>
        <p:spPr>
          <a:xfrm>
            <a:off x="3440236" y="2242040"/>
            <a:ext cx="917665" cy="243103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lumMod val="50000"/>
                    <a:lumOff val="50000"/>
                  </a:schemeClr>
                </a:solidFill>
                <a:prstDash val="lgDash"/>
              </a:ln>
              <a:solidFill>
                <a:srgbClr val="999999"/>
              </a:solidFill>
            </a:endParaRPr>
          </a:p>
        </p:txBody>
      </p:sp>
      <p:sp>
        <p:nvSpPr>
          <p:cNvPr id="49" name="TextBox 48"/>
          <p:cNvSpPr txBox="1"/>
          <p:nvPr/>
        </p:nvSpPr>
        <p:spPr>
          <a:xfrm>
            <a:off x="-194009" y="4661522"/>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56" name="TextBox 55"/>
          <p:cNvSpPr txBox="1"/>
          <p:nvPr/>
        </p:nvSpPr>
        <p:spPr>
          <a:xfrm>
            <a:off x="2473617" y="7970353"/>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62" name="TextBox 61"/>
          <p:cNvSpPr txBox="1"/>
          <p:nvPr/>
        </p:nvSpPr>
        <p:spPr>
          <a:xfrm>
            <a:off x="5058128" y="7977981"/>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63" name="TextBox 62"/>
          <p:cNvSpPr txBox="1"/>
          <p:nvPr/>
        </p:nvSpPr>
        <p:spPr>
          <a:xfrm>
            <a:off x="-188082" y="7949959"/>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64" name="TextBox 63"/>
          <p:cNvSpPr txBox="1"/>
          <p:nvPr/>
        </p:nvSpPr>
        <p:spPr>
          <a:xfrm>
            <a:off x="5052201" y="4661522"/>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66" name="TextBox 65"/>
          <p:cNvSpPr txBox="1"/>
          <p:nvPr/>
        </p:nvSpPr>
        <p:spPr>
          <a:xfrm>
            <a:off x="2467690" y="4682157"/>
            <a:ext cx="2904615" cy="632707"/>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err="1" smtClean="0">
                <a:latin typeface="Arial"/>
                <a:cs typeface="Arial"/>
              </a:rPr>
              <a:t>Caming</a:t>
            </a:r>
            <a:endParaRPr lang="en-US" sz="1000" dirty="0" smtClean="0">
              <a:latin typeface="Arial"/>
              <a:cs typeface="Arial"/>
            </a:endParaRP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87" name="Rectangle 86"/>
          <p:cNvSpPr/>
          <p:nvPr/>
        </p:nvSpPr>
        <p:spPr>
          <a:xfrm>
            <a:off x="-47625" y="8965990"/>
            <a:ext cx="7848600" cy="45719"/>
          </a:xfrm>
          <a:prstGeom prst="rect">
            <a:avLst/>
          </a:prstGeom>
          <a:solidFill>
            <a:srgbClr val="ED74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88" name="TextBox 87"/>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89" name="Rectangle 88"/>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90" name="Picture 89"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91" name="TextBox 90"/>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93" name="TextBox 92"/>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35" name="TextBox 34"/>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38" name="Picture 37"/>
          <p:cNvPicPr>
            <a:picLocks noChangeAspect="1"/>
          </p:cNvPicPr>
          <p:nvPr/>
        </p:nvPicPr>
        <p:blipFill>
          <a:blip r:embed="rId4"/>
          <a:stretch>
            <a:fillRect/>
          </a:stretch>
        </p:blipFill>
        <p:spPr>
          <a:xfrm>
            <a:off x="5711042" y="386299"/>
            <a:ext cx="1841500" cy="431800"/>
          </a:xfrm>
          <a:prstGeom prst="rect">
            <a:avLst/>
          </a:prstGeom>
        </p:spPr>
      </p:pic>
    </p:spTree>
    <p:extLst>
      <p:ext uri="{BB962C8B-B14F-4D97-AF65-F5344CB8AC3E}">
        <p14:creationId xmlns:p14="http://schemas.microsoft.com/office/powerpoint/2010/main" val="549530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093899"/>
            <a:ext cx="7800976" cy="69614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5293"/>
              </a:solidFill>
            </a:endParaRPr>
          </a:p>
        </p:txBody>
      </p:sp>
      <p:sp>
        <p:nvSpPr>
          <p:cNvPr id="25" name="TextBox 24"/>
          <p:cNvSpPr txBox="1"/>
          <p:nvPr/>
        </p:nvSpPr>
        <p:spPr>
          <a:xfrm>
            <a:off x="773486" y="1131560"/>
            <a:ext cx="6161479" cy="658488"/>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Fiber-Classic</a:t>
            </a:r>
            <a:r>
              <a:rPr lang="en-US" sz="1200" baseline="-7000" dirty="0">
                <a:solidFill>
                  <a:prstClr val="white"/>
                </a:solidFill>
                <a:latin typeface="Arial"/>
              </a:rPr>
              <a:t>®</a:t>
            </a:r>
            <a:r>
              <a:rPr lang="en-US" sz="2000" baseline="0" dirty="0" smtClean="0">
                <a:solidFill>
                  <a:schemeClr val="bg1"/>
                </a:solidFill>
                <a:latin typeface="Arial"/>
              </a:rPr>
              <a:t> / Smooth-Star</a:t>
            </a:r>
            <a:r>
              <a:rPr lang="en-US" sz="1200" baseline="-7000" dirty="0" smtClean="0">
                <a:solidFill>
                  <a:schemeClr val="bg1"/>
                </a:solidFill>
                <a:latin typeface="Arial"/>
              </a:rPr>
              <a:t>®</a:t>
            </a:r>
            <a:endParaRPr lang="en-US" sz="2000" baseline="0" dirty="0">
              <a:solidFill>
                <a:schemeClr val="bg1"/>
              </a:solidFill>
              <a:latin typeface="Arial"/>
            </a:endParaRPr>
          </a:p>
        </p:txBody>
      </p:sp>
      <p:sp>
        <p:nvSpPr>
          <p:cNvPr id="16" name="Text Placeholder 1"/>
          <p:cNvSpPr txBox="1">
            <a:spLocks/>
          </p:cNvSpPr>
          <p:nvPr/>
        </p:nvSpPr>
        <p:spPr>
          <a:xfrm>
            <a:off x="762000" y="1865847"/>
            <a:ext cx="6443638" cy="376193"/>
          </a:xfrm>
          <a:prstGeom prst="rect">
            <a:avLst/>
          </a:prstGeom>
        </p:spPr>
        <p:txBody>
          <a:bodyPr lIns="0" tIns="0" rIns="0" bIns="0" anchor="t" anchorCtr="0"/>
          <a:lstStyle>
            <a:lvl1pPr marL="0" indent="0" algn="l" defTabSz="457200" rtl="0" eaLnBrk="1" latinLnBrk="0" hangingPunct="1">
              <a:spcBef>
                <a:spcPct val="20000"/>
              </a:spcBef>
              <a:buFont typeface="Arial"/>
              <a:buNone/>
              <a:defRPr sz="1400" b="1" kern="1200">
                <a:solidFill>
                  <a:srgbClr val="CD0920"/>
                </a:solidFill>
                <a:latin typeface="Arial"/>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18" name="TextBox 17"/>
          <p:cNvSpPr txBox="1"/>
          <p:nvPr/>
        </p:nvSpPr>
        <p:spPr>
          <a:xfrm>
            <a:off x="2408313" y="7677173"/>
            <a:ext cx="2904615" cy="632707"/>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err="1" smtClean="0">
                <a:latin typeface="Arial"/>
                <a:cs typeface="Arial"/>
              </a:rPr>
              <a:t>Caming</a:t>
            </a:r>
            <a:endParaRPr lang="en-US" sz="1100" dirty="0" smtClean="0">
              <a:latin typeface="Arial"/>
              <a:cs typeface="Arial"/>
            </a:endParaRP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19" name="Rectangle 18"/>
          <p:cNvSpPr/>
          <p:nvPr/>
        </p:nvSpPr>
        <p:spPr>
          <a:xfrm>
            <a:off x="2876005" y="3332997"/>
            <a:ext cx="1942605" cy="43169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20" name="Rectangle 19"/>
          <p:cNvSpPr/>
          <p:nvPr/>
        </p:nvSpPr>
        <p:spPr>
          <a:xfrm>
            <a:off x="2876005" y="2469617"/>
            <a:ext cx="1942605" cy="5180280"/>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0" name="Rectangle 29"/>
          <p:cNvSpPr/>
          <p:nvPr/>
        </p:nvSpPr>
        <p:spPr>
          <a:xfrm>
            <a:off x="-47625" y="8965990"/>
            <a:ext cx="7848600" cy="45719"/>
          </a:xfrm>
          <a:prstGeom prst="rect">
            <a:avLst/>
          </a:prstGeom>
          <a:solidFill>
            <a:srgbClr val="0052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32" name="TextBox 31"/>
          <p:cNvSpPr txBox="1"/>
          <p:nvPr/>
        </p:nvSpPr>
        <p:spPr>
          <a:xfrm>
            <a:off x="229292" y="9576473"/>
            <a:ext cx="5083636" cy="48192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34" name="Rectangle 33"/>
          <p:cNvSpPr/>
          <p:nvPr/>
        </p:nvSpPr>
        <p:spPr>
          <a:xfrm>
            <a:off x="6006643" y="9053253"/>
            <a:ext cx="1474416" cy="246221"/>
          </a:xfrm>
          <a:prstGeom prst="rect">
            <a:avLst/>
          </a:prstGeom>
        </p:spPr>
        <p:txBody>
          <a:bodyPr wrap="square">
            <a:spAutoFit/>
          </a:bodyPr>
          <a:lstStyle/>
          <a:p>
            <a:pPr algn="r"/>
            <a:r>
              <a:rPr lang="en-US" sz="1000" b="1" dirty="0" err="1" smtClean="0">
                <a:latin typeface="Arial"/>
                <a:cs typeface="Arial"/>
              </a:rPr>
              <a:t>www.thermatru.com</a:t>
            </a:r>
            <a:endParaRPr lang="en-US" sz="1000" b="1" dirty="0">
              <a:latin typeface="Arial"/>
              <a:cs typeface="Arial"/>
            </a:endParaRPr>
          </a:p>
        </p:txBody>
      </p:sp>
      <p:pic>
        <p:nvPicPr>
          <p:cNvPr id="36" name="Picture 35"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361" y="9410033"/>
            <a:ext cx="855368" cy="347564"/>
          </a:xfrm>
          <a:prstGeom prst="rect">
            <a:avLst/>
          </a:prstGeom>
        </p:spPr>
      </p:pic>
      <p:sp>
        <p:nvSpPr>
          <p:cNvPr id="37" name="TextBox 36"/>
          <p:cNvSpPr txBox="1"/>
          <p:nvPr/>
        </p:nvSpPr>
        <p:spPr>
          <a:xfrm>
            <a:off x="5735637" y="9707565"/>
            <a:ext cx="774799" cy="200055"/>
          </a:xfrm>
          <a:prstGeom prst="rect">
            <a:avLst/>
          </a:prstGeom>
          <a:noFill/>
        </p:spPr>
        <p:txBody>
          <a:bodyPr wrap="square" rtlCol="0">
            <a:spAutoFit/>
          </a:bodyPr>
          <a:lstStyle/>
          <a:p>
            <a:r>
              <a:rPr lang="en-US" sz="700" dirty="0" smtClean="0"/>
              <a:t>Fiberglass</a:t>
            </a:r>
            <a:endParaRPr lang="en-US" sz="700" dirty="0"/>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394" y="9413304"/>
            <a:ext cx="819423" cy="331452"/>
          </a:xfrm>
          <a:prstGeom prst="rect">
            <a:avLst/>
          </a:prstGeom>
        </p:spPr>
      </p:pic>
      <p:sp>
        <p:nvSpPr>
          <p:cNvPr id="40" name="TextBox 39"/>
          <p:cNvSpPr txBox="1"/>
          <p:nvPr/>
        </p:nvSpPr>
        <p:spPr>
          <a:xfrm>
            <a:off x="229292" y="9094546"/>
            <a:ext cx="5083638" cy="481927"/>
          </a:xfrm>
          <a:prstGeom prst="rect">
            <a:avLst/>
          </a:prstGeom>
          <a:noFill/>
        </p:spPr>
        <p:txBody>
          <a:bodyPr wrap="square" rtlCol="0">
            <a:spAutoFit/>
          </a:bodyPr>
          <a:lstStyle/>
          <a:p>
            <a:pPr>
              <a:lnSpc>
                <a:spcPct val="90000"/>
              </a:lnSpc>
            </a:pPr>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See your Therma-</a:t>
            </a:r>
            <a:r>
              <a:rPr lang="en-US" sz="700" dirty="0" smtClean="0">
                <a:latin typeface="Arial"/>
                <a:cs typeface="Arial"/>
              </a:rPr>
              <a:t>Tru seller </a:t>
            </a:r>
            <a:r>
              <a:rPr lang="en-US" sz="700" dirty="0">
                <a:latin typeface="Arial"/>
                <a:cs typeface="Arial"/>
              </a:rPr>
              <a:t>or visit </a:t>
            </a:r>
            <a:r>
              <a:rPr lang="en-US" sz="700" dirty="0" err="1">
                <a:latin typeface="Arial"/>
                <a:cs typeface="Arial"/>
              </a:rPr>
              <a:t>www.thermatru.com</a:t>
            </a:r>
            <a:r>
              <a:rPr lang="en-US" sz="700" dirty="0">
                <a:latin typeface="Arial"/>
                <a:cs typeface="Arial"/>
              </a:rPr>
              <a:t> for details on limited </a:t>
            </a:r>
            <a:r>
              <a:rPr lang="en-US" sz="700" dirty="0" smtClean="0">
                <a:latin typeface="Arial"/>
                <a:cs typeface="Arial"/>
              </a:rPr>
              <a:t>warranties and </a:t>
            </a:r>
            <a:r>
              <a:rPr lang="en-US" sz="700" dirty="0">
                <a:latin typeface="Arial"/>
                <a:cs typeface="Arial"/>
              </a:rPr>
              <a:t>exclusions,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15" name="TextBox 14"/>
          <p:cNvSpPr txBox="1"/>
          <p:nvPr/>
        </p:nvSpPr>
        <p:spPr>
          <a:xfrm>
            <a:off x="752546" y="331903"/>
            <a:ext cx="4882149" cy="667895"/>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pic>
        <p:nvPicPr>
          <p:cNvPr id="17" name="Picture 16"/>
          <p:cNvPicPr>
            <a:picLocks noChangeAspect="1"/>
          </p:cNvPicPr>
          <p:nvPr/>
        </p:nvPicPr>
        <p:blipFill>
          <a:blip r:embed="rId4"/>
          <a:stretch>
            <a:fillRect/>
          </a:stretch>
        </p:blipFill>
        <p:spPr>
          <a:xfrm>
            <a:off x="5711042" y="386299"/>
            <a:ext cx="1841500" cy="431800"/>
          </a:xfrm>
          <a:prstGeom prst="rect">
            <a:avLst/>
          </a:prstGeom>
        </p:spPr>
      </p:pic>
    </p:spTree>
    <p:extLst>
      <p:ext uri="{BB962C8B-B14F-4D97-AF65-F5344CB8AC3E}">
        <p14:creationId xmlns:p14="http://schemas.microsoft.com/office/powerpoint/2010/main" val="1546076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2">
      <a:dk1>
        <a:srgbClr val="323232"/>
      </a:dk1>
      <a:lt1>
        <a:sysClr val="window" lastClr="FFFFFF"/>
      </a:lt1>
      <a:dk2>
        <a:srgbClr val="66666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1257</TotalTime>
  <Words>1719</Words>
  <Application>Microsoft Office PowerPoint</Application>
  <PresentationFormat>Custom</PresentationFormat>
  <Paragraphs>183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Diane Ball</dc:creator>
  <cp:keywords/>
  <dc:description/>
  <cp:lastModifiedBy>Sharp, Verena</cp:lastModifiedBy>
  <cp:revision>125</cp:revision>
  <cp:lastPrinted>2014-06-23T14:58:13Z</cp:lastPrinted>
  <dcterms:created xsi:type="dcterms:W3CDTF">2014-04-04T15:33:03Z</dcterms:created>
  <dcterms:modified xsi:type="dcterms:W3CDTF">2014-07-30T16:41:40Z</dcterms:modified>
  <cp:category/>
</cp:coreProperties>
</file>